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Poppins" panose="00000500000000000000" pitchFamily="2" charset="0"/>
      <p:regular r:id="rId31"/>
    </p:embeddedFont>
    <p:embeddedFont>
      <p:font typeface="Poppins Bold" panose="00000800000000000000" charset="0"/>
      <p:regular r:id="rId32"/>
    </p:embeddedFont>
    <p:embeddedFont>
      <p:font typeface="Poppins Medium" panose="00000600000000000000" pitchFamily="2" charset="0"/>
      <p:regular r:id="rId33"/>
    </p:embeddedFont>
    <p:embeddedFont>
      <p:font typeface="Poppins Ultra-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22-Jul-24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22-Jul-24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22-Jul-24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22-Jul-24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22-Jul-24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1.svg"/><Relationship Id="rId7" Type="http://schemas.openxmlformats.org/officeDocument/2006/relationships/image" Target="../media/image4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56298" y="0"/>
            <a:ext cx="6731702" cy="10287000"/>
            <a:chOff x="0" y="0"/>
            <a:chExt cx="897560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8159" r="28159"/>
            <a:stretch>
              <a:fillRect/>
            </a:stretch>
          </p:blipFill>
          <p:spPr>
            <a:xfrm>
              <a:off x="0" y="0"/>
              <a:ext cx="8975603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868515" y="1217916"/>
            <a:ext cx="5375565" cy="4703619"/>
            <a:chOff x="0" y="0"/>
            <a:chExt cx="812800" cy="7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868515" y="5912010"/>
            <a:ext cx="3429453" cy="3000771"/>
            <a:chOff x="0" y="0"/>
            <a:chExt cx="812800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58235" y="6986759"/>
            <a:ext cx="3815247" cy="3338341"/>
            <a:chOff x="0" y="0"/>
            <a:chExt cx="812800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144000" y="-282470"/>
            <a:ext cx="3294623" cy="2882795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868515" y="1057275"/>
            <a:ext cx="1684188" cy="3086100"/>
            <a:chOff x="0" y="0"/>
            <a:chExt cx="44357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3572" cy="812800"/>
            </a:xfrm>
            <a:custGeom>
              <a:avLst/>
              <a:gdLst/>
              <a:ahLst/>
              <a:cxnLst/>
              <a:rect l="l" t="t" r="r" b="b"/>
              <a:pathLst>
                <a:path w="443572" h="812800">
                  <a:moveTo>
                    <a:pt x="221786" y="0"/>
                  </a:moveTo>
                  <a:lnTo>
                    <a:pt x="443572" y="406400"/>
                  </a:lnTo>
                  <a:lnTo>
                    <a:pt x="221786" y="812800"/>
                  </a:lnTo>
                  <a:lnTo>
                    <a:pt x="0" y="406400"/>
                  </a:lnTo>
                  <a:lnTo>
                    <a:pt x="221786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39" y="101600"/>
              <a:ext cx="291094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0" y="8344950"/>
            <a:ext cx="9241893" cy="1083328"/>
            <a:chOff x="0" y="0"/>
            <a:chExt cx="2464458" cy="28532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64458" cy="285321"/>
            </a:xfrm>
            <a:custGeom>
              <a:avLst/>
              <a:gdLst/>
              <a:ahLst/>
              <a:cxnLst/>
              <a:rect l="l" t="t" r="r" b="b"/>
              <a:pathLst>
                <a:path w="2464458" h="285321">
                  <a:moveTo>
                    <a:pt x="0" y="0"/>
                  </a:moveTo>
                  <a:lnTo>
                    <a:pt x="2464458" y="0"/>
                  </a:lnTo>
                  <a:lnTo>
                    <a:pt x="2464458" y="285321"/>
                  </a:lnTo>
                  <a:lnTo>
                    <a:pt x="0" y="285321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464458" cy="323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708545" y="7334250"/>
            <a:ext cx="1684188" cy="3086100"/>
            <a:chOff x="0" y="0"/>
            <a:chExt cx="443572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3572" cy="812800"/>
            </a:xfrm>
            <a:custGeom>
              <a:avLst/>
              <a:gdLst/>
              <a:ahLst/>
              <a:cxnLst/>
              <a:rect l="l" t="t" r="r" b="b"/>
              <a:pathLst>
                <a:path w="443572" h="812800">
                  <a:moveTo>
                    <a:pt x="221786" y="0"/>
                  </a:moveTo>
                  <a:lnTo>
                    <a:pt x="443572" y="406400"/>
                  </a:lnTo>
                  <a:lnTo>
                    <a:pt x="221786" y="812800"/>
                  </a:lnTo>
                  <a:lnTo>
                    <a:pt x="0" y="406400"/>
                  </a:lnTo>
                  <a:lnTo>
                    <a:pt x="221786" y="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39" y="101600"/>
              <a:ext cx="291094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897045" y="396804"/>
            <a:ext cx="689694" cy="1263793"/>
            <a:chOff x="0" y="0"/>
            <a:chExt cx="443572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43572" cy="812800"/>
            </a:xfrm>
            <a:custGeom>
              <a:avLst/>
              <a:gdLst/>
              <a:ahLst/>
              <a:cxnLst/>
              <a:rect l="l" t="t" r="r" b="b"/>
              <a:pathLst>
                <a:path w="443572" h="812800">
                  <a:moveTo>
                    <a:pt x="221786" y="0"/>
                  </a:moveTo>
                  <a:lnTo>
                    <a:pt x="443572" y="406400"/>
                  </a:lnTo>
                  <a:lnTo>
                    <a:pt x="221786" y="812800"/>
                  </a:lnTo>
                  <a:lnTo>
                    <a:pt x="0" y="406400"/>
                  </a:lnTo>
                  <a:lnTo>
                    <a:pt x="221786" y="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39" y="101600"/>
              <a:ext cx="291094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454306" y="9655104"/>
            <a:ext cx="689694" cy="1263793"/>
            <a:chOff x="0" y="0"/>
            <a:chExt cx="443572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43572" cy="812800"/>
            </a:xfrm>
            <a:custGeom>
              <a:avLst/>
              <a:gdLst/>
              <a:ahLst/>
              <a:cxnLst/>
              <a:rect l="l" t="t" r="r" b="b"/>
              <a:pathLst>
                <a:path w="443572" h="812800">
                  <a:moveTo>
                    <a:pt x="221786" y="0"/>
                  </a:moveTo>
                  <a:lnTo>
                    <a:pt x="443572" y="406400"/>
                  </a:lnTo>
                  <a:lnTo>
                    <a:pt x="221786" y="812800"/>
                  </a:lnTo>
                  <a:lnTo>
                    <a:pt x="0" y="406400"/>
                  </a:lnTo>
                  <a:lnTo>
                    <a:pt x="221786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39" y="101600"/>
              <a:ext cx="291094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8799153" y="5902485"/>
            <a:ext cx="3498815" cy="166194"/>
          </a:xfrm>
          <a:custGeom>
            <a:avLst/>
            <a:gdLst/>
            <a:ahLst/>
            <a:cxnLst/>
            <a:rect l="l" t="t" r="r" b="b"/>
            <a:pathLst>
              <a:path w="3498815" h="166194">
                <a:moveTo>
                  <a:pt x="0" y="0"/>
                </a:moveTo>
                <a:lnTo>
                  <a:pt x="3498815" y="0"/>
                </a:lnTo>
                <a:lnTo>
                  <a:pt x="3498815" y="166193"/>
                </a:lnTo>
                <a:lnTo>
                  <a:pt x="0" y="166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rot="-3624392">
            <a:off x="9893447" y="7949438"/>
            <a:ext cx="2497905" cy="118651"/>
          </a:xfrm>
          <a:custGeom>
            <a:avLst/>
            <a:gdLst/>
            <a:ahLst/>
            <a:cxnLst/>
            <a:rect l="l" t="t" r="r" b="b"/>
            <a:pathLst>
              <a:path w="2497905" h="118651">
                <a:moveTo>
                  <a:pt x="0" y="0"/>
                </a:moveTo>
                <a:lnTo>
                  <a:pt x="2497906" y="0"/>
                </a:lnTo>
                <a:lnTo>
                  <a:pt x="2497906" y="118651"/>
                </a:lnTo>
                <a:lnTo>
                  <a:pt x="0" y="1186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rot="-3624392">
            <a:off x="10410985" y="1901881"/>
            <a:ext cx="1595347" cy="75779"/>
          </a:xfrm>
          <a:custGeom>
            <a:avLst/>
            <a:gdLst/>
            <a:ahLst/>
            <a:cxnLst/>
            <a:rect l="l" t="t" r="r" b="b"/>
            <a:pathLst>
              <a:path w="1595347" h="75779">
                <a:moveTo>
                  <a:pt x="0" y="0"/>
                </a:moveTo>
                <a:lnTo>
                  <a:pt x="1595347" y="0"/>
                </a:lnTo>
                <a:lnTo>
                  <a:pt x="1595347" y="75779"/>
                </a:lnTo>
                <a:lnTo>
                  <a:pt x="0" y="75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 rot="-3650151">
            <a:off x="9273314" y="3326149"/>
            <a:ext cx="1815633" cy="86243"/>
          </a:xfrm>
          <a:custGeom>
            <a:avLst/>
            <a:gdLst/>
            <a:ahLst/>
            <a:cxnLst/>
            <a:rect l="l" t="t" r="r" b="b"/>
            <a:pathLst>
              <a:path w="1815633" h="86243">
                <a:moveTo>
                  <a:pt x="0" y="0"/>
                </a:moveTo>
                <a:lnTo>
                  <a:pt x="1815633" y="0"/>
                </a:lnTo>
                <a:lnTo>
                  <a:pt x="1815633" y="86243"/>
                </a:lnTo>
                <a:lnTo>
                  <a:pt x="0" y="86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 rot="-3650151">
            <a:off x="9060240" y="1329198"/>
            <a:ext cx="740488" cy="35173"/>
          </a:xfrm>
          <a:custGeom>
            <a:avLst/>
            <a:gdLst/>
            <a:ahLst/>
            <a:cxnLst/>
            <a:rect l="l" t="t" r="r" b="b"/>
            <a:pathLst>
              <a:path w="740488" h="35173">
                <a:moveTo>
                  <a:pt x="0" y="0"/>
                </a:moveTo>
                <a:lnTo>
                  <a:pt x="740488" y="0"/>
                </a:lnTo>
                <a:lnTo>
                  <a:pt x="740488" y="35173"/>
                </a:lnTo>
                <a:lnTo>
                  <a:pt x="0" y="3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028700" y="562066"/>
            <a:ext cx="2242368" cy="1519553"/>
          </a:xfrm>
          <a:custGeom>
            <a:avLst/>
            <a:gdLst/>
            <a:ahLst/>
            <a:cxnLst/>
            <a:rect l="l" t="t" r="r" b="b"/>
            <a:pathLst>
              <a:path w="2242368" h="1519553">
                <a:moveTo>
                  <a:pt x="0" y="0"/>
                </a:moveTo>
                <a:lnTo>
                  <a:pt x="2242368" y="0"/>
                </a:lnTo>
                <a:lnTo>
                  <a:pt x="2242368" y="1519553"/>
                </a:lnTo>
                <a:lnTo>
                  <a:pt x="0" y="15195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3560831" y="592794"/>
            <a:ext cx="2004885" cy="1458098"/>
          </a:xfrm>
          <a:custGeom>
            <a:avLst/>
            <a:gdLst/>
            <a:ahLst/>
            <a:cxnLst/>
            <a:rect l="l" t="t" r="r" b="b"/>
            <a:pathLst>
              <a:path w="2004885" h="1458098">
                <a:moveTo>
                  <a:pt x="0" y="0"/>
                </a:moveTo>
                <a:lnTo>
                  <a:pt x="2004884" y="0"/>
                </a:lnTo>
                <a:lnTo>
                  <a:pt x="2004884" y="1458098"/>
                </a:lnTo>
                <a:lnTo>
                  <a:pt x="0" y="1458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1028700" y="2594950"/>
            <a:ext cx="6050693" cy="3671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84"/>
              </a:lnSpc>
            </a:pPr>
            <a:r>
              <a:rPr lang="en-US" sz="7711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Internship experience</a:t>
            </a:r>
          </a:p>
          <a:p>
            <a:pPr algn="l">
              <a:lnSpc>
                <a:spcPts val="9484"/>
              </a:lnSpc>
            </a:pPr>
            <a:r>
              <a:rPr lang="en-US" sz="7711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Report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28700" y="6681629"/>
            <a:ext cx="5892233" cy="122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7"/>
              </a:lnSpc>
            </a:pPr>
            <a:r>
              <a:rPr lang="en-US" sz="3462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Amalai Rham MACHUNGA</a:t>
            </a:r>
          </a:p>
          <a:p>
            <a:pPr algn="l">
              <a:lnSpc>
                <a:spcPts val="4847"/>
              </a:lnSpc>
              <a:spcBef>
                <a:spcPct val="0"/>
              </a:spcBef>
            </a:pPr>
            <a:r>
              <a:rPr lang="en-US" sz="3462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DSA - Spring 2022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28700" y="8570741"/>
            <a:ext cx="3534573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www.ultracodeltd.com.ng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9016" y="2535817"/>
            <a:ext cx="14629968" cy="6197335"/>
          </a:xfrm>
          <a:custGeom>
            <a:avLst/>
            <a:gdLst/>
            <a:ahLst/>
            <a:cxnLst/>
            <a:rect l="l" t="t" r="r" b="b"/>
            <a:pathLst>
              <a:path w="14629968" h="6197335">
                <a:moveTo>
                  <a:pt x="0" y="0"/>
                </a:moveTo>
                <a:lnTo>
                  <a:pt x="14629968" y="0"/>
                </a:lnTo>
                <a:lnTo>
                  <a:pt x="14629968" y="6197336"/>
                </a:lnTo>
                <a:lnTo>
                  <a:pt x="0" y="6197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757317" y="876300"/>
            <a:ext cx="11118717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Lakehouse Creation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03038-A46C-4975-3D6A-ED0B435C2489}"/>
              </a:ext>
            </a:extLst>
          </p:cNvPr>
          <p:cNvSpPr txBox="1"/>
          <p:nvPr/>
        </p:nvSpPr>
        <p:spPr>
          <a:xfrm>
            <a:off x="17068800" y="9715500"/>
            <a:ext cx="1143000" cy="4576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 of 28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50307" y="2438089"/>
            <a:ext cx="14732738" cy="6289576"/>
          </a:xfrm>
          <a:custGeom>
            <a:avLst/>
            <a:gdLst/>
            <a:ahLst/>
            <a:cxnLst/>
            <a:rect l="l" t="t" r="r" b="b"/>
            <a:pathLst>
              <a:path w="14732738" h="6289576">
                <a:moveTo>
                  <a:pt x="0" y="0"/>
                </a:moveTo>
                <a:lnTo>
                  <a:pt x="14732738" y="0"/>
                </a:lnTo>
                <a:lnTo>
                  <a:pt x="14732738" y="6289576"/>
                </a:lnTo>
                <a:lnTo>
                  <a:pt x="0" y="6289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757317" y="876300"/>
            <a:ext cx="11118717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 Ingestion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0616B-712D-3FA0-A7A1-92F73DBEBA43}"/>
              </a:ext>
            </a:extLst>
          </p:cNvPr>
          <p:cNvSpPr txBox="1"/>
          <p:nvPr/>
        </p:nvSpPr>
        <p:spPr>
          <a:xfrm>
            <a:off x="16916400" y="9715500"/>
            <a:ext cx="12954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of 28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8468" y="2405927"/>
            <a:ext cx="15176416" cy="6462702"/>
          </a:xfrm>
          <a:custGeom>
            <a:avLst/>
            <a:gdLst/>
            <a:ahLst/>
            <a:cxnLst/>
            <a:rect l="l" t="t" r="r" b="b"/>
            <a:pathLst>
              <a:path w="15176416" h="6462702">
                <a:moveTo>
                  <a:pt x="0" y="0"/>
                </a:moveTo>
                <a:lnTo>
                  <a:pt x="15176416" y="0"/>
                </a:lnTo>
                <a:lnTo>
                  <a:pt x="15176416" y="6462702"/>
                </a:lnTo>
                <a:lnTo>
                  <a:pt x="0" y="6462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757317" y="876300"/>
            <a:ext cx="11118717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Loading to Delta Tables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83A46E-BC2A-08AE-DD5E-EA02AB590536}"/>
              </a:ext>
            </a:extLst>
          </p:cNvPr>
          <p:cNvSpPr txBox="1"/>
          <p:nvPr/>
        </p:nvSpPr>
        <p:spPr>
          <a:xfrm>
            <a:off x="16904884" y="9715500"/>
            <a:ext cx="130691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 of 28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1603" y="2227382"/>
            <a:ext cx="15484793" cy="6576614"/>
          </a:xfrm>
          <a:custGeom>
            <a:avLst/>
            <a:gdLst/>
            <a:ahLst/>
            <a:cxnLst/>
            <a:rect l="l" t="t" r="r" b="b"/>
            <a:pathLst>
              <a:path w="15484793" h="6576614">
                <a:moveTo>
                  <a:pt x="0" y="0"/>
                </a:moveTo>
                <a:lnTo>
                  <a:pt x="15484794" y="0"/>
                </a:lnTo>
                <a:lnTo>
                  <a:pt x="15484794" y="6576614"/>
                </a:lnTo>
                <a:lnTo>
                  <a:pt x="0" y="6576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33" b="-3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572116" y="876300"/>
            <a:ext cx="5706626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Dataflow Gen2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0DFE33-6151-D86C-7486-5B13D03CE80D}"/>
              </a:ext>
            </a:extLst>
          </p:cNvPr>
          <p:cNvSpPr txBox="1"/>
          <p:nvPr/>
        </p:nvSpPr>
        <p:spPr>
          <a:xfrm>
            <a:off x="16886396" y="9711035"/>
            <a:ext cx="1325404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 of 28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36328" y="885825"/>
            <a:ext cx="4713502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M-Language</a:t>
            </a:r>
          </a:p>
        </p:txBody>
      </p:sp>
      <p:sp>
        <p:nvSpPr>
          <p:cNvPr id="3" name="Freeform 3"/>
          <p:cNvSpPr/>
          <p:nvPr/>
        </p:nvSpPr>
        <p:spPr>
          <a:xfrm>
            <a:off x="1687974" y="2240082"/>
            <a:ext cx="14755262" cy="6091458"/>
          </a:xfrm>
          <a:custGeom>
            <a:avLst/>
            <a:gdLst/>
            <a:ahLst/>
            <a:cxnLst/>
            <a:rect l="l" t="t" r="r" b="b"/>
            <a:pathLst>
              <a:path w="14755262" h="6091458">
                <a:moveTo>
                  <a:pt x="0" y="0"/>
                </a:moveTo>
                <a:lnTo>
                  <a:pt x="14755261" y="0"/>
                </a:lnTo>
                <a:lnTo>
                  <a:pt x="14755261" y="6091458"/>
                </a:lnTo>
                <a:lnTo>
                  <a:pt x="0" y="6091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840374" y="2392482"/>
            <a:ext cx="14755262" cy="6091458"/>
          </a:xfrm>
          <a:custGeom>
            <a:avLst/>
            <a:gdLst/>
            <a:ahLst/>
            <a:cxnLst/>
            <a:rect l="l" t="t" r="r" b="b"/>
            <a:pathLst>
              <a:path w="14755262" h="6091458">
                <a:moveTo>
                  <a:pt x="0" y="0"/>
                </a:moveTo>
                <a:lnTo>
                  <a:pt x="14755261" y="0"/>
                </a:lnTo>
                <a:lnTo>
                  <a:pt x="14755261" y="6091458"/>
                </a:lnTo>
                <a:lnTo>
                  <a:pt x="0" y="6091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33F82-C472-0054-1C9D-F384624C4069}"/>
              </a:ext>
            </a:extLst>
          </p:cNvPr>
          <p:cNvSpPr txBox="1"/>
          <p:nvPr/>
        </p:nvSpPr>
        <p:spPr>
          <a:xfrm>
            <a:off x="16992600" y="9715500"/>
            <a:ext cx="12192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of 28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8599" y="2172756"/>
            <a:ext cx="14488905" cy="6007809"/>
          </a:xfrm>
          <a:custGeom>
            <a:avLst/>
            <a:gdLst/>
            <a:ahLst/>
            <a:cxnLst/>
            <a:rect l="l" t="t" r="r" b="b"/>
            <a:pathLst>
              <a:path w="14488905" h="6007809">
                <a:moveTo>
                  <a:pt x="0" y="0"/>
                </a:moveTo>
                <a:lnTo>
                  <a:pt x="14488905" y="0"/>
                </a:lnTo>
                <a:lnTo>
                  <a:pt x="14488905" y="6007809"/>
                </a:lnTo>
                <a:lnTo>
                  <a:pt x="0" y="60078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736328" y="885825"/>
            <a:ext cx="4713502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M-Language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B2045-D824-A214-EAAB-1896AE3B28EF}"/>
              </a:ext>
            </a:extLst>
          </p:cNvPr>
          <p:cNvSpPr txBox="1"/>
          <p:nvPr/>
        </p:nvSpPr>
        <p:spPr>
          <a:xfrm>
            <a:off x="16992600" y="9715500"/>
            <a:ext cx="12192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14 of 28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10318" y="2277953"/>
            <a:ext cx="14729474" cy="6125392"/>
          </a:xfrm>
          <a:custGeom>
            <a:avLst/>
            <a:gdLst/>
            <a:ahLst/>
            <a:cxnLst/>
            <a:rect l="l" t="t" r="r" b="b"/>
            <a:pathLst>
              <a:path w="14729474" h="6125392">
                <a:moveTo>
                  <a:pt x="0" y="0"/>
                </a:moveTo>
                <a:lnTo>
                  <a:pt x="14729474" y="0"/>
                </a:lnTo>
                <a:lnTo>
                  <a:pt x="14729474" y="6125393"/>
                </a:lnTo>
                <a:lnTo>
                  <a:pt x="0" y="6125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736328" y="885825"/>
            <a:ext cx="4713502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M-Language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1DC640-A08D-AAA2-9B80-4E88DDB60B83}"/>
              </a:ext>
            </a:extLst>
          </p:cNvPr>
          <p:cNvSpPr txBox="1"/>
          <p:nvPr/>
        </p:nvSpPr>
        <p:spPr>
          <a:xfrm>
            <a:off x="16992600" y="9715500"/>
            <a:ext cx="12192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 of 28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64544" y="2299270"/>
            <a:ext cx="13758912" cy="5688461"/>
          </a:xfrm>
          <a:custGeom>
            <a:avLst/>
            <a:gdLst/>
            <a:ahLst/>
            <a:cxnLst/>
            <a:rect l="l" t="t" r="r" b="b"/>
            <a:pathLst>
              <a:path w="13758912" h="5688461">
                <a:moveTo>
                  <a:pt x="0" y="0"/>
                </a:moveTo>
                <a:lnTo>
                  <a:pt x="13758912" y="0"/>
                </a:lnTo>
                <a:lnTo>
                  <a:pt x="13758912" y="5688460"/>
                </a:lnTo>
                <a:lnTo>
                  <a:pt x="0" y="5688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736328" y="885825"/>
            <a:ext cx="4713502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M-Language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6FD70-91CF-281C-90BA-94B4A1981DBA}"/>
              </a:ext>
            </a:extLst>
          </p:cNvPr>
          <p:cNvSpPr txBox="1"/>
          <p:nvPr/>
        </p:nvSpPr>
        <p:spPr>
          <a:xfrm>
            <a:off x="16992600" y="9715500"/>
            <a:ext cx="12192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 of 28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3009" y="2587471"/>
            <a:ext cx="14841983" cy="6324455"/>
          </a:xfrm>
          <a:custGeom>
            <a:avLst/>
            <a:gdLst/>
            <a:ahLst/>
            <a:cxnLst/>
            <a:rect l="l" t="t" r="r" b="b"/>
            <a:pathLst>
              <a:path w="14841983" h="6324455">
                <a:moveTo>
                  <a:pt x="0" y="0"/>
                </a:moveTo>
                <a:lnTo>
                  <a:pt x="14841982" y="0"/>
                </a:lnTo>
                <a:lnTo>
                  <a:pt x="14841982" y="6324455"/>
                </a:lnTo>
                <a:lnTo>
                  <a:pt x="0" y="6324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419953" y="511745"/>
            <a:ext cx="7809219" cy="178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Storing Cleaned data into datalake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9EA38A-1838-DC18-00CA-54EEA1B053D2}"/>
              </a:ext>
            </a:extLst>
          </p:cNvPr>
          <p:cNvSpPr txBox="1"/>
          <p:nvPr/>
        </p:nvSpPr>
        <p:spPr>
          <a:xfrm>
            <a:off x="16916400" y="9715500"/>
            <a:ext cx="12954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 of 28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5271" y="2687356"/>
            <a:ext cx="14596681" cy="6267480"/>
          </a:xfrm>
          <a:custGeom>
            <a:avLst/>
            <a:gdLst/>
            <a:ahLst/>
            <a:cxnLst/>
            <a:rect l="l" t="t" r="r" b="b"/>
            <a:pathLst>
              <a:path w="14596681" h="6267480">
                <a:moveTo>
                  <a:pt x="0" y="0"/>
                </a:moveTo>
                <a:lnTo>
                  <a:pt x="14596681" y="0"/>
                </a:lnTo>
                <a:lnTo>
                  <a:pt x="14596681" y="6267480"/>
                </a:lnTo>
                <a:lnTo>
                  <a:pt x="0" y="6267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7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736328" y="885825"/>
            <a:ext cx="5579437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Semantic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68CD6-7595-64DE-BBA3-E5C8DBA927EA}"/>
              </a:ext>
            </a:extLst>
          </p:cNvPr>
          <p:cNvSpPr txBox="1"/>
          <p:nvPr/>
        </p:nvSpPr>
        <p:spPr>
          <a:xfrm>
            <a:off x="16992600" y="9715500"/>
            <a:ext cx="12192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18 of 28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8829" y="3463883"/>
            <a:ext cx="6823117" cy="68231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273" y="3082993"/>
            <a:ext cx="5647669" cy="6823117"/>
            <a:chOff x="0" y="0"/>
            <a:chExt cx="67277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2775" cy="812800"/>
            </a:xfrm>
            <a:custGeom>
              <a:avLst/>
              <a:gdLst/>
              <a:ahLst/>
              <a:cxnLst/>
              <a:rect l="l" t="t" r="r" b="b"/>
              <a:pathLst>
                <a:path w="672775" h="812800">
                  <a:moveTo>
                    <a:pt x="336388" y="0"/>
                  </a:moveTo>
                  <a:cubicBezTo>
                    <a:pt x="150606" y="0"/>
                    <a:pt x="0" y="181951"/>
                    <a:pt x="0" y="406400"/>
                  </a:cubicBezTo>
                  <a:cubicBezTo>
                    <a:pt x="0" y="630849"/>
                    <a:pt x="150606" y="812800"/>
                    <a:pt x="336388" y="812800"/>
                  </a:cubicBezTo>
                  <a:cubicBezTo>
                    <a:pt x="522169" y="812800"/>
                    <a:pt x="672775" y="630849"/>
                    <a:pt x="672775" y="406400"/>
                  </a:cubicBezTo>
                  <a:cubicBezTo>
                    <a:pt x="672775" y="181951"/>
                    <a:pt x="522169" y="0"/>
                    <a:pt x="336388" y="0"/>
                  </a:cubicBez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3073" y="38100"/>
              <a:ext cx="54663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45622" y="4170849"/>
            <a:ext cx="6089502" cy="6089478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5609" y="0"/>
            <a:ext cx="1890529" cy="189052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567897" y="2842105"/>
            <a:ext cx="1326593" cy="132659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304809" y="218825"/>
            <a:ext cx="3106421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Outline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28754" y="1317375"/>
            <a:ext cx="5476732" cy="8034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20"/>
              </a:lnSpc>
            </a:pPr>
            <a:r>
              <a:rPr lang="en-US" sz="3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Presentation </a:t>
            </a:r>
          </a:p>
          <a:p>
            <a:pPr algn="just">
              <a:lnSpc>
                <a:spcPts val="5820"/>
              </a:lnSpc>
            </a:pPr>
            <a:r>
              <a:rPr lang="en-US" sz="3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About Ultracode</a:t>
            </a:r>
          </a:p>
          <a:p>
            <a:pPr algn="just">
              <a:lnSpc>
                <a:spcPts val="5820"/>
              </a:lnSpc>
            </a:pPr>
            <a:r>
              <a:rPr lang="en-US" sz="3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Subject of Internship</a:t>
            </a:r>
          </a:p>
          <a:p>
            <a:pPr algn="just">
              <a:lnSpc>
                <a:spcPts val="5820"/>
              </a:lnSpc>
            </a:pPr>
            <a:r>
              <a:rPr lang="en-US" sz="3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Tool’s Architecture</a:t>
            </a:r>
          </a:p>
          <a:p>
            <a:pPr algn="l">
              <a:lnSpc>
                <a:spcPts val="5820"/>
              </a:lnSpc>
            </a:pPr>
            <a:r>
              <a:rPr lang="en-US" sz="3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Microsoft Fabric?</a:t>
            </a:r>
          </a:p>
          <a:p>
            <a:pPr algn="just">
              <a:lnSpc>
                <a:spcPts val="5820"/>
              </a:lnSpc>
            </a:pPr>
            <a:r>
              <a:rPr lang="en-US" sz="3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Technical Steps</a:t>
            </a:r>
          </a:p>
          <a:p>
            <a:pPr algn="just">
              <a:lnSpc>
                <a:spcPts val="5820"/>
              </a:lnSpc>
            </a:pPr>
            <a:r>
              <a:rPr lang="en-US" sz="3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Screenshots </a:t>
            </a:r>
          </a:p>
          <a:p>
            <a:pPr algn="just">
              <a:lnSpc>
                <a:spcPts val="5820"/>
              </a:lnSpc>
            </a:pPr>
            <a:r>
              <a:rPr lang="en-US" sz="3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</a:t>
            </a:r>
          </a:p>
          <a:p>
            <a:pPr algn="just">
              <a:lnSpc>
                <a:spcPts val="5820"/>
              </a:lnSpc>
            </a:pPr>
            <a:r>
              <a:rPr lang="en-US" sz="3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Achievements</a:t>
            </a:r>
          </a:p>
          <a:p>
            <a:pPr algn="just">
              <a:lnSpc>
                <a:spcPts val="5820"/>
              </a:lnSpc>
            </a:pPr>
            <a:r>
              <a:rPr lang="en-US" sz="3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  <a:p>
            <a:pPr algn="just">
              <a:lnSpc>
                <a:spcPts val="5820"/>
              </a:lnSpc>
            </a:pPr>
            <a:r>
              <a:rPr lang="en-US" sz="31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prospects</a:t>
            </a:r>
          </a:p>
        </p:txBody>
      </p:sp>
      <p:sp>
        <p:nvSpPr>
          <p:cNvPr id="18" name="Freeform 18"/>
          <p:cNvSpPr/>
          <p:nvPr/>
        </p:nvSpPr>
        <p:spPr>
          <a:xfrm>
            <a:off x="9728704" y="1590601"/>
            <a:ext cx="258631" cy="356733"/>
          </a:xfrm>
          <a:custGeom>
            <a:avLst/>
            <a:gdLst/>
            <a:ahLst/>
            <a:cxnLst/>
            <a:rect l="l" t="t" r="r" b="b"/>
            <a:pathLst>
              <a:path w="258631" h="356733">
                <a:moveTo>
                  <a:pt x="0" y="0"/>
                </a:moveTo>
                <a:lnTo>
                  <a:pt x="258631" y="0"/>
                </a:lnTo>
                <a:lnTo>
                  <a:pt x="258631" y="356733"/>
                </a:lnTo>
                <a:lnTo>
                  <a:pt x="0" y="356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9728704" y="4577509"/>
            <a:ext cx="258631" cy="356733"/>
          </a:xfrm>
          <a:custGeom>
            <a:avLst/>
            <a:gdLst/>
            <a:ahLst/>
            <a:cxnLst/>
            <a:rect l="l" t="t" r="r" b="b"/>
            <a:pathLst>
              <a:path w="258631" h="356733">
                <a:moveTo>
                  <a:pt x="0" y="0"/>
                </a:moveTo>
                <a:lnTo>
                  <a:pt x="258631" y="0"/>
                </a:lnTo>
                <a:lnTo>
                  <a:pt x="258631" y="356732"/>
                </a:lnTo>
                <a:lnTo>
                  <a:pt x="0" y="356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9774872" y="5266010"/>
            <a:ext cx="258631" cy="356733"/>
          </a:xfrm>
          <a:custGeom>
            <a:avLst/>
            <a:gdLst/>
            <a:ahLst/>
            <a:cxnLst/>
            <a:rect l="l" t="t" r="r" b="b"/>
            <a:pathLst>
              <a:path w="258631" h="356733">
                <a:moveTo>
                  <a:pt x="0" y="0"/>
                </a:moveTo>
                <a:lnTo>
                  <a:pt x="258632" y="0"/>
                </a:lnTo>
                <a:lnTo>
                  <a:pt x="258632" y="356733"/>
                </a:lnTo>
                <a:lnTo>
                  <a:pt x="0" y="356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774872" y="6013268"/>
            <a:ext cx="258631" cy="356733"/>
          </a:xfrm>
          <a:custGeom>
            <a:avLst/>
            <a:gdLst/>
            <a:ahLst/>
            <a:cxnLst/>
            <a:rect l="l" t="t" r="r" b="b"/>
            <a:pathLst>
              <a:path w="258631" h="356733">
                <a:moveTo>
                  <a:pt x="0" y="0"/>
                </a:moveTo>
                <a:lnTo>
                  <a:pt x="258632" y="0"/>
                </a:lnTo>
                <a:lnTo>
                  <a:pt x="258632" y="356733"/>
                </a:lnTo>
                <a:lnTo>
                  <a:pt x="0" y="356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9774872" y="6777545"/>
            <a:ext cx="258631" cy="356733"/>
          </a:xfrm>
          <a:custGeom>
            <a:avLst/>
            <a:gdLst/>
            <a:ahLst/>
            <a:cxnLst/>
            <a:rect l="l" t="t" r="r" b="b"/>
            <a:pathLst>
              <a:path w="258631" h="356733">
                <a:moveTo>
                  <a:pt x="0" y="0"/>
                </a:moveTo>
                <a:lnTo>
                  <a:pt x="258632" y="0"/>
                </a:lnTo>
                <a:lnTo>
                  <a:pt x="258632" y="356732"/>
                </a:lnTo>
                <a:lnTo>
                  <a:pt x="0" y="356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9728704" y="7524802"/>
            <a:ext cx="258631" cy="356733"/>
          </a:xfrm>
          <a:custGeom>
            <a:avLst/>
            <a:gdLst/>
            <a:ahLst/>
            <a:cxnLst/>
            <a:rect l="l" t="t" r="r" b="b"/>
            <a:pathLst>
              <a:path w="258631" h="356733">
                <a:moveTo>
                  <a:pt x="0" y="0"/>
                </a:moveTo>
                <a:lnTo>
                  <a:pt x="258631" y="0"/>
                </a:lnTo>
                <a:lnTo>
                  <a:pt x="258631" y="356733"/>
                </a:lnTo>
                <a:lnTo>
                  <a:pt x="0" y="356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9728704" y="3830251"/>
            <a:ext cx="258631" cy="356733"/>
          </a:xfrm>
          <a:custGeom>
            <a:avLst/>
            <a:gdLst/>
            <a:ahLst/>
            <a:cxnLst/>
            <a:rect l="l" t="t" r="r" b="b"/>
            <a:pathLst>
              <a:path w="258631" h="356733">
                <a:moveTo>
                  <a:pt x="0" y="0"/>
                </a:moveTo>
                <a:lnTo>
                  <a:pt x="258631" y="0"/>
                </a:lnTo>
                <a:lnTo>
                  <a:pt x="258631" y="356733"/>
                </a:lnTo>
                <a:lnTo>
                  <a:pt x="0" y="356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9728704" y="3082993"/>
            <a:ext cx="258631" cy="356733"/>
          </a:xfrm>
          <a:custGeom>
            <a:avLst/>
            <a:gdLst/>
            <a:ahLst/>
            <a:cxnLst/>
            <a:rect l="l" t="t" r="r" b="b"/>
            <a:pathLst>
              <a:path w="258631" h="356733">
                <a:moveTo>
                  <a:pt x="0" y="0"/>
                </a:moveTo>
                <a:lnTo>
                  <a:pt x="258631" y="0"/>
                </a:lnTo>
                <a:lnTo>
                  <a:pt x="258631" y="356733"/>
                </a:lnTo>
                <a:lnTo>
                  <a:pt x="0" y="356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9728704" y="2335735"/>
            <a:ext cx="258631" cy="356733"/>
          </a:xfrm>
          <a:custGeom>
            <a:avLst/>
            <a:gdLst/>
            <a:ahLst/>
            <a:cxnLst/>
            <a:rect l="l" t="t" r="r" b="b"/>
            <a:pathLst>
              <a:path w="258631" h="356733">
                <a:moveTo>
                  <a:pt x="0" y="0"/>
                </a:moveTo>
                <a:lnTo>
                  <a:pt x="258631" y="0"/>
                </a:lnTo>
                <a:lnTo>
                  <a:pt x="258631" y="356733"/>
                </a:lnTo>
                <a:lnTo>
                  <a:pt x="0" y="356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9728704" y="8214910"/>
            <a:ext cx="258631" cy="356733"/>
          </a:xfrm>
          <a:custGeom>
            <a:avLst/>
            <a:gdLst/>
            <a:ahLst/>
            <a:cxnLst/>
            <a:rect l="l" t="t" r="r" b="b"/>
            <a:pathLst>
              <a:path w="258631" h="356733">
                <a:moveTo>
                  <a:pt x="0" y="0"/>
                </a:moveTo>
                <a:lnTo>
                  <a:pt x="258631" y="0"/>
                </a:lnTo>
                <a:lnTo>
                  <a:pt x="258631" y="356733"/>
                </a:lnTo>
                <a:lnTo>
                  <a:pt x="0" y="356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9774872" y="8905018"/>
            <a:ext cx="258631" cy="356733"/>
          </a:xfrm>
          <a:custGeom>
            <a:avLst/>
            <a:gdLst/>
            <a:ahLst/>
            <a:cxnLst/>
            <a:rect l="l" t="t" r="r" b="b"/>
            <a:pathLst>
              <a:path w="258631" h="356733">
                <a:moveTo>
                  <a:pt x="0" y="0"/>
                </a:moveTo>
                <a:lnTo>
                  <a:pt x="258632" y="0"/>
                </a:lnTo>
                <a:lnTo>
                  <a:pt x="258632" y="356733"/>
                </a:lnTo>
                <a:lnTo>
                  <a:pt x="0" y="356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A235B6-913E-50BE-4544-1C0186BBB610}"/>
              </a:ext>
            </a:extLst>
          </p:cNvPr>
          <p:cNvSpPr txBox="1"/>
          <p:nvPr/>
        </p:nvSpPr>
        <p:spPr>
          <a:xfrm>
            <a:off x="17145000" y="9715500"/>
            <a:ext cx="10668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1 of 28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8997" y="2788589"/>
            <a:ext cx="15166955" cy="6469711"/>
          </a:xfrm>
          <a:custGeom>
            <a:avLst/>
            <a:gdLst/>
            <a:ahLst/>
            <a:cxnLst/>
            <a:rect l="l" t="t" r="r" b="b"/>
            <a:pathLst>
              <a:path w="15166955" h="6469711">
                <a:moveTo>
                  <a:pt x="0" y="0"/>
                </a:moveTo>
                <a:lnTo>
                  <a:pt x="15166956" y="0"/>
                </a:lnTo>
                <a:lnTo>
                  <a:pt x="15166956" y="6469711"/>
                </a:lnTo>
                <a:lnTo>
                  <a:pt x="0" y="646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6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93140" y="734286"/>
            <a:ext cx="8458670" cy="178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 Analysis Expresions (DAX)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35170-B6ED-7AEE-8AE3-177CA4AAB26C}"/>
              </a:ext>
            </a:extLst>
          </p:cNvPr>
          <p:cNvSpPr txBox="1"/>
          <p:nvPr/>
        </p:nvSpPr>
        <p:spPr>
          <a:xfrm>
            <a:off x="16916400" y="9715500"/>
            <a:ext cx="12192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19 of 28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1550" y="3094601"/>
            <a:ext cx="14444900" cy="6163699"/>
          </a:xfrm>
          <a:custGeom>
            <a:avLst/>
            <a:gdLst/>
            <a:ahLst/>
            <a:cxnLst/>
            <a:rect l="l" t="t" r="r" b="b"/>
            <a:pathLst>
              <a:path w="14444900" h="6163699">
                <a:moveTo>
                  <a:pt x="0" y="0"/>
                </a:moveTo>
                <a:lnTo>
                  <a:pt x="14444900" y="0"/>
                </a:lnTo>
                <a:lnTo>
                  <a:pt x="14444900" y="6163699"/>
                </a:lnTo>
                <a:lnTo>
                  <a:pt x="0" y="6163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93140" y="734286"/>
            <a:ext cx="8458670" cy="178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 Analysis Expresions (DAX)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D48A6-2C76-B4E4-E38E-0A5F968CFDF4}"/>
              </a:ext>
            </a:extLst>
          </p:cNvPr>
          <p:cNvSpPr txBox="1"/>
          <p:nvPr/>
        </p:nvSpPr>
        <p:spPr>
          <a:xfrm>
            <a:off x="16992600" y="9715500"/>
            <a:ext cx="12192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 of 28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0868" y="2806111"/>
            <a:ext cx="14623214" cy="6246490"/>
          </a:xfrm>
          <a:custGeom>
            <a:avLst/>
            <a:gdLst/>
            <a:ahLst/>
            <a:cxnLst/>
            <a:rect l="l" t="t" r="r" b="b"/>
            <a:pathLst>
              <a:path w="14623214" h="6246490">
                <a:moveTo>
                  <a:pt x="0" y="0"/>
                </a:moveTo>
                <a:lnTo>
                  <a:pt x="14623214" y="0"/>
                </a:lnTo>
                <a:lnTo>
                  <a:pt x="14623214" y="6246490"/>
                </a:lnTo>
                <a:lnTo>
                  <a:pt x="0" y="6246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93140" y="734286"/>
            <a:ext cx="8458670" cy="178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Data Analysis Expresions (DAX)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C137B-4958-FBC1-18AE-8273B6E29D3E}"/>
              </a:ext>
            </a:extLst>
          </p:cNvPr>
          <p:cNvSpPr txBox="1"/>
          <p:nvPr/>
        </p:nvSpPr>
        <p:spPr>
          <a:xfrm>
            <a:off x="16992600" y="9715500"/>
            <a:ext cx="12192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21 of 28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44786" y="2308199"/>
            <a:ext cx="14198428" cy="6051454"/>
          </a:xfrm>
          <a:custGeom>
            <a:avLst/>
            <a:gdLst/>
            <a:ahLst/>
            <a:cxnLst/>
            <a:rect l="l" t="t" r="r" b="b"/>
            <a:pathLst>
              <a:path w="14198428" h="6051454">
                <a:moveTo>
                  <a:pt x="0" y="0"/>
                </a:moveTo>
                <a:lnTo>
                  <a:pt x="14198428" y="0"/>
                </a:lnTo>
                <a:lnTo>
                  <a:pt x="14198428" y="6051454"/>
                </a:lnTo>
                <a:lnTo>
                  <a:pt x="0" y="6051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93140" y="734286"/>
            <a:ext cx="8458670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Pipeline Orchestration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E4F648-EF18-8DEF-9CF5-03399F4B35B1}"/>
              </a:ext>
            </a:extLst>
          </p:cNvPr>
          <p:cNvSpPr txBox="1"/>
          <p:nvPr/>
        </p:nvSpPr>
        <p:spPr>
          <a:xfrm>
            <a:off x="16992600" y="9791282"/>
            <a:ext cx="12192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 of 28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42953" y="2340982"/>
            <a:ext cx="14202094" cy="6098054"/>
          </a:xfrm>
          <a:custGeom>
            <a:avLst/>
            <a:gdLst/>
            <a:ahLst/>
            <a:cxnLst/>
            <a:rect l="l" t="t" r="r" b="b"/>
            <a:pathLst>
              <a:path w="14202094" h="6098054">
                <a:moveTo>
                  <a:pt x="0" y="0"/>
                </a:moveTo>
                <a:lnTo>
                  <a:pt x="14202094" y="0"/>
                </a:lnTo>
                <a:lnTo>
                  <a:pt x="14202094" y="6098054"/>
                </a:lnTo>
                <a:lnTo>
                  <a:pt x="0" y="609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7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93140" y="734286"/>
            <a:ext cx="8458670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Pipeline Scheduling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C90643-66D1-82BD-37DB-799BB3D50445}"/>
              </a:ext>
            </a:extLst>
          </p:cNvPr>
          <p:cNvSpPr txBox="1"/>
          <p:nvPr/>
        </p:nvSpPr>
        <p:spPr>
          <a:xfrm>
            <a:off x="16992600" y="9715500"/>
            <a:ext cx="12192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23 of 28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8495" y="7071492"/>
            <a:ext cx="3571704" cy="3571704"/>
          </a:xfrm>
          <a:custGeom>
            <a:avLst/>
            <a:gdLst/>
            <a:ahLst/>
            <a:cxnLst/>
            <a:rect l="l" t="t" r="r" b="b"/>
            <a:pathLst>
              <a:path w="3571704" h="3571704">
                <a:moveTo>
                  <a:pt x="0" y="0"/>
                </a:moveTo>
                <a:lnTo>
                  <a:pt x="3571704" y="0"/>
                </a:lnTo>
                <a:lnTo>
                  <a:pt x="3571704" y="3571705"/>
                </a:lnTo>
                <a:lnTo>
                  <a:pt x="0" y="3571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973132" y="6923401"/>
            <a:ext cx="3571704" cy="3571704"/>
          </a:xfrm>
          <a:custGeom>
            <a:avLst/>
            <a:gdLst/>
            <a:ahLst/>
            <a:cxnLst/>
            <a:rect l="l" t="t" r="r" b="b"/>
            <a:pathLst>
              <a:path w="3571704" h="3571704">
                <a:moveTo>
                  <a:pt x="0" y="0"/>
                </a:moveTo>
                <a:lnTo>
                  <a:pt x="3571704" y="0"/>
                </a:lnTo>
                <a:lnTo>
                  <a:pt x="3571704" y="3571704"/>
                </a:lnTo>
                <a:lnTo>
                  <a:pt x="0" y="3571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55565" y="7547050"/>
            <a:ext cx="2620589" cy="262058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448689" y="7398958"/>
            <a:ext cx="2620589" cy="262058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79131" y="8170615"/>
            <a:ext cx="1373459" cy="1373459"/>
          </a:xfrm>
          <a:custGeom>
            <a:avLst/>
            <a:gdLst/>
            <a:ahLst/>
            <a:cxnLst/>
            <a:rect l="l" t="t" r="r" b="b"/>
            <a:pathLst>
              <a:path w="1373459" h="1373459">
                <a:moveTo>
                  <a:pt x="0" y="0"/>
                </a:moveTo>
                <a:lnTo>
                  <a:pt x="1373458" y="0"/>
                </a:lnTo>
                <a:lnTo>
                  <a:pt x="1373458" y="1373459"/>
                </a:lnTo>
                <a:lnTo>
                  <a:pt x="0" y="1373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105191" y="8055460"/>
            <a:ext cx="1307586" cy="1307586"/>
          </a:xfrm>
          <a:custGeom>
            <a:avLst/>
            <a:gdLst/>
            <a:ahLst/>
            <a:cxnLst/>
            <a:rect l="l" t="t" r="r" b="b"/>
            <a:pathLst>
              <a:path w="1307586" h="1307586">
                <a:moveTo>
                  <a:pt x="0" y="0"/>
                </a:moveTo>
                <a:lnTo>
                  <a:pt x="1307586" y="0"/>
                </a:lnTo>
                <a:lnTo>
                  <a:pt x="1307586" y="1307586"/>
                </a:lnTo>
                <a:lnTo>
                  <a:pt x="0" y="13075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239777" y="2387394"/>
            <a:ext cx="11808445" cy="6642345"/>
          </a:xfrm>
          <a:custGeom>
            <a:avLst/>
            <a:gdLst/>
            <a:ahLst/>
            <a:cxnLst/>
            <a:rect l="l" t="t" r="r" b="b"/>
            <a:pathLst>
              <a:path w="11808445" h="6642345">
                <a:moveTo>
                  <a:pt x="0" y="0"/>
                </a:moveTo>
                <a:lnTo>
                  <a:pt x="11808446" y="0"/>
                </a:lnTo>
                <a:lnTo>
                  <a:pt x="11808446" y="6642345"/>
                </a:lnTo>
                <a:lnTo>
                  <a:pt x="0" y="66423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4" r="-1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808931" y="962025"/>
            <a:ext cx="4670138" cy="9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4"/>
              </a:lnSpc>
            </a:pPr>
            <a:r>
              <a:rPr lang="en-US" sz="54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Result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4FE847-1BC5-C9D6-2285-651F1AC29311}"/>
              </a:ext>
            </a:extLst>
          </p:cNvPr>
          <p:cNvSpPr txBox="1"/>
          <p:nvPr/>
        </p:nvSpPr>
        <p:spPr>
          <a:xfrm>
            <a:off x="8382000" y="9773867"/>
            <a:ext cx="1270899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 of 28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92182" y="0"/>
            <a:ext cx="8105343" cy="4885193"/>
            <a:chOff x="0" y="0"/>
            <a:chExt cx="2134741" cy="12866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4741" cy="1286635"/>
            </a:xfrm>
            <a:custGeom>
              <a:avLst/>
              <a:gdLst/>
              <a:ahLst/>
              <a:cxnLst/>
              <a:rect l="l" t="t" r="r" b="b"/>
              <a:pathLst>
                <a:path w="2134741" h="1286635">
                  <a:moveTo>
                    <a:pt x="0" y="0"/>
                  </a:moveTo>
                  <a:lnTo>
                    <a:pt x="2134741" y="0"/>
                  </a:lnTo>
                  <a:lnTo>
                    <a:pt x="2134741" y="1286635"/>
                  </a:lnTo>
                  <a:lnTo>
                    <a:pt x="0" y="1286635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34741" cy="1324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034565" y="1885507"/>
            <a:ext cx="8401527" cy="8401493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196" y="3270193"/>
            <a:ext cx="693744" cy="319990"/>
          </a:xfrm>
          <a:custGeom>
            <a:avLst/>
            <a:gdLst/>
            <a:ahLst/>
            <a:cxnLst/>
            <a:rect l="l" t="t" r="r" b="b"/>
            <a:pathLst>
              <a:path w="693744" h="319990">
                <a:moveTo>
                  <a:pt x="0" y="0"/>
                </a:moveTo>
                <a:lnTo>
                  <a:pt x="693744" y="0"/>
                </a:lnTo>
                <a:lnTo>
                  <a:pt x="693744" y="319989"/>
                </a:lnTo>
                <a:lnTo>
                  <a:pt x="0" y="319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558935" y="1458347"/>
            <a:ext cx="5462095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Achievements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2965" y="3107632"/>
            <a:ext cx="8798717" cy="5289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73"/>
              </a:lnSpc>
            </a:pPr>
            <a:r>
              <a:rPr lang="en-US" sz="333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Becoming an advocate for data-driven decision-making.</a:t>
            </a:r>
          </a:p>
          <a:p>
            <a:pPr algn="just">
              <a:lnSpc>
                <a:spcPts val="4673"/>
              </a:lnSpc>
            </a:pPr>
            <a:r>
              <a:rPr lang="en-US" sz="333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Driving online sales through insights provided.</a:t>
            </a:r>
          </a:p>
          <a:p>
            <a:pPr algn="just">
              <a:lnSpc>
                <a:spcPts val="4673"/>
              </a:lnSpc>
            </a:pPr>
            <a:r>
              <a:rPr lang="en-US" sz="333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Increased possibility of future projects for Ultracode.</a:t>
            </a:r>
          </a:p>
          <a:p>
            <a:pPr algn="just">
              <a:lnSpc>
                <a:spcPts val="4673"/>
              </a:lnSpc>
            </a:pPr>
            <a:r>
              <a:rPr lang="en-US" sz="333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Improvement in my technical and soft skills.</a:t>
            </a:r>
          </a:p>
          <a:p>
            <a:pPr algn="just">
              <a:lnSpc>
                <a:spcPts val="4673"/>
              </a:lnSpc>
            </a:pPr>
            <a:endParaRPr lang="en-US" sz="3338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39107" y="4456957"/>
            <a:ext cx="693744" cy="319990"/>
          </a:xfrm>
          <a:custGeom>
            <a:avLst/>
            <a:gdLst/>
            <a:ahLst/>
            <a:cxnLst/>
            <a:rect l="l" t="t" r="r" b="b"/>
            <a:pathLst>
              <a:path w="693744" h="319990">
                <a:moveTo>
                  <a:pt x="0" y="0"/>
                </a:moveTo>
                <a:lnTo>
                  <a:pt x="693744" y="0"/>
                </a:lnTo>
                <a:lnTo>
                  <a:pt x="693744" y="319990"/>
                </a:lnTo>
                <a:lnTo>
                  <a:pt x="0" y="319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9107" y="5624672"/>
            <a:ext cx="693744" cy="319990"/>
          </a:xfrm>
          <a:custGeom>
            <a:avLst/>
            <a:gdLst/>
            <a:ahLst/>
            <a:cxnLst/>
            <a:rect l="l" t="t" r="r" b="b"/>
            <a:pathLst>
              <a:path w="693744" h="319990">
                <a:moveTo>
                  <a:pt x="0" y="0"/>
                </a:moveTo>
                <a:lnTo>
                  <a:pt x="693744" y="0"/>
                </a:lnTo>
                <a:lnTo>
                  <a:pt x="693744" y="319989"/>
                </a:lnTo>
                <a:lnTo>
                  <a:pt x="0" y="319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9107" y="6801911"/>
            <a:ext cx="693744" cy="319990"/>
          </a:xfrm>
          <a:custGeom>
            <a:avLst/>
            <a:gdLst/>
            <a:ahLst/>
            <a:cxnLst/>
            <a:rect l="l" t="t" r="r" b="b"/>
            <a:pathLst>
              <a:path w="693744" h="319990">
                <a:moveTo>
                  <a:pt x="0" y="0"/>
                </a:moveTo>
                <a:lnTo>
                  <a:pt x="693744" y="0"/>
                </a:lnTo>
                <a:lnTo>
                  <a:pt x="693744" y="319990"/>
                </a:lnTo>
                <a:lnTo>
                  <a:pt x="0" y="319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46A4EA-4C4D-F296-6437-C9464E95658C}"/>
              </a:ext>
            </a:extLst>
          </p:cNvPr>
          <p:cNvSpPr txBox="1"/>
          <p:nvPr/>
        </p:nvSpPr>
        <p:spPr>
          <a:xfrm>
            <a:off x="16916400" y="9715500"/>
            <a:ext cx="1259114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25 of 28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40265" y="-205451"/>
            <a:ext cx="12448467" cy="10697901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6190136" y="-674460"/>
            <a:ext cx="13437097" cy="11635920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r="-3021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991356" y="8096566"/>
            <a:ext cx="3086100" cy="2591604"/>
            <a:chOff x="0" y="0"/>
            <a:chExt cx="812800" cy="6825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82562"/>
            </a:xfrm>
            <a:custGeom>
              <a:avLst/>
              <a:gdLst/>
              <a:ahLst/>
              <a:cxnLst/>
              <a:rect l="l" t="t" r="r" b="b"/>
              <a:pathLst>
                <a:path w="812800" h="682562">
                  <a:moveTo>
                    <a:pt x="406400" y="0"/>
                  </a:moveTo>
                  <a:lnTo>
                    <a:pt x="812800" y="682562"/>
                  </a:lnTo>
                  <a:lnTo>
                    <a:pt x="0" y="6825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278804"/>
              <a:ext cx="558800" cy="355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701891" y="2207419"/>
            <a:ext cx="8319679" cy="107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51"/>
              </a:lnSpc>
              <a:spcBef>
                <a:spcPct val="0"/>
              </a:spcBef>
            </a:pPr>
            <a:r>
              <a:rPr lang="en-US" sz="5965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Conclusion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01891" y="3693454"/>
            <a:ext cx="6616260" cy="2814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7"/>
              </a:lnSpc>
              <a:spcBef>
                <a:spcPct val="0"/>
              </a:spcBef>
            </a:pPr>
            <a:r>
              <a:rPr lang="en-US" sz="319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This internship has significantly enriched my professional skill set, preparing me for future challenges and opportunities in the tech industry.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143756" y="-205451"/>
            <a:ext cx="3086100" cy="2584319"/>
            <a:chOff x="0" y="0"/>
            <a:chExt cx="812800" cy="6806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80644"/>
            </a:xfrm>
            <a:custGeom>
              <a:avLst/>
              <a:gdLst/>
              <a:ahLst/>
              <a:cxnLst/>
              <a:rect l="l" t="t" r="r" b="b"/>
              <a:pathLst>
                <a:path w="812800" h="680644">
                  <a:moveTo>
                    <a:pt x="406400" y="680644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680644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00" y="10517"/>
              <a:ext cx="558800" cy="354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772446-0106-58B1-564B-D756360EB810}"/>
              </a:ext>
            </a:extLst>
          </p:cNvPr>
          <p:cNvSpPr txBox="1"/>
          <p:nvPr/>
        </p:nvSpPr>
        <p:spPr>
          <a:xfrm>
            <a:off x="16916400" y="9715500"/>
            <a:ext cx="1290403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26 of 28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36077" y="6206810"/>
            <a:ext cx="8951923" cy="4080190"/>
            <a:chOff x="0" y="0"/>
            <a:chExt cx="11935898" cy="54402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5665" b="15665"/>
            <a:stretch>
              <a:fillRect/>
            </a:stretch>
          </p:blipFill>
          <p:spPr>
            <a:xfrm>
              <a:off x="0" y="0"/>
              <a:ext cx="11935898" cy="544025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6206810"/>
            <a:ext cx="9336077" cy="4663664"/>
            <a:chOff x="0" y="0"/>
            <a:chExt cx="2801704" cy="12282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01704" cy="1228290"/>
            </a:xfrm>
            <a:custGeom>
              <a:avLst/>
              <a:gdLst/>
              <a:ahLst/>
              <a:cxnLst/>
              <a:rect l="l" t="t" r="r" b="b"/>
              <a:pathLst>
                <a:path w="2801704" h="1228290">
                  <a:moveTo>
                    <a:pt x="0" y="0"/>
                  </a:moveTo>
                  <a:lnTo>
                    <a:pt x="2801704" y="0"/>
                  </a:lnTo>
                  <a:lnTo>
                    <a:pt x="2801704" y="1228290"/>
                  </a:lnTo>
                  <a:lnTo>
                    <a:pt x="0" y="122829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01704" cy="1266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336122" y="5440386"/>
            <a:ext cx="1999908" cy="199990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743608" y="5793797"/>
            <a:ext cx="1184936" cy="1293085"/>
          </a:xfrm>
          <a:custGeom>
            <a:avLst/>
            <a:gdLst/>
            <a:ahLst/>
            <a:cxnLst/>
            <a:rect l="l" t="t" r="r" b="b"/>
            <a:pathLst>
              <a:path w="1184936" h="1293085">
                <a:moveTo>
                  <a:pt x="0" y="0"/>
                </a:moveTo>
                <a:lnTo>
                  <a:pt x="1184937" y="0"/>
                </a:lnTo>
                <a:lnTo>
                  <a:pt x="1184937" y="1293085"/>
                </a:lnTo>
                <a:lnTo>
                  <a:pt x="0" y="1293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984160" y="1157606"/>
            <a:ext cx="8319679" cy="107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1"/>
              </a:lnSpc>
              <a:spcBef>
                <a:spcPct val="0"/>
              </a:spcBef>
            </a:pPr>
            <a:r>
              <a:rPr lang="en-US" sz="5965" dirty="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Future Prospects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3000" y="3230686"/>
            <a:ext cx="10909923" cy="112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479" lvl="1" indent="-345239" algn="l">
              <a:lnSpc>
                <a:spcPts val="4477"/>
              </a:lnSpc>
              <a:buFont typeface="Arial"/>
              <a:buChar char="•"/>
            </a:pPr>
            <a:r>
              <a:rPr lang="en-US" sz="3198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Microsoft Fabric Analytics Engineer Certification.</a:t>
            </a:r>
          </a:p>
          <a:p>
            <a:pPr marL="690479" lvl="1" indent="-345239" algn="l">
              <a:lnSpc>
                <a:spcPts val="4477"/>
              </a:lnSpc>
              <a:buFont typeface="Arial"/>
              <a:buChar char="•"/>
            </a:pPr>
            <a:r>
              <a:rPr lang="en-US" sz="3198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Freelance roles and job opportunities.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373619"/>
            <a:ext cx="7386617" cy="175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“It is incredibly empowering to know that the future is in your hands.”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-Keanu Reeves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C930CF-0163-A55D-5216-5D55B33C8175}"/>
              </a:ext>
            </a:extLst>
          </p:cNvPr>
          <p:cNvSpPr txBox="1"/>
          <p:nvPr/>
        </p:nvSpPr>
        <p:spPr>
          <a:xfrm>
            <a:off x="16916400" y="9791700"/>
            <a:ext cx="12954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27 of 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56298" y="0"/>
            <a:ext cx="6731702" cy="10287000"/>
            <a:chOff x="0" y="0"/>
            <a:chExt cx="897560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8159" r="28159"/>
            <a:stretch>
              <a:fillRect/>
            </a:stretch>
          </p:blipFill>
          <p:spPr>
            <a:xfrm>
              <a:off x="0" y="0"/>
              <a:ext cx="8975603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868515" y="1217916"/>
            <a:ext cx="5375565" cy="4703619"/>
            <a:chOff x="0" y="0"/>
            <a:chExt cx="812800" cy="7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868515" y="5912010"/>
            <a:ext cx="3429453" cy="3000771"/>
            <a:chOff x="0" y="0"/>
            <a:chExt cx="812800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58235" y="6986759"/>
            <a:ext cx="3815247" cy="3338341"/>
            <a:chOff x="0" y="0"/>
            <a:chExt cx="812800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144000" y="-282470"/>
            <a:ext cx="3294623" cy="2882795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868515" y="1057275"/>
            <a:ext cx="1684188" cy="3086100"/>
            <a:chOff x="0" y="0"/>
            <a:chExt cx="44357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3572" cy="812800"/>
            </a:xfrm>
            <a:custGeom>
              <a:avLst/>
              <a:gdLst/>
              <a:ahLst/>
              <a:cxnLst/>
              <a:rect l="l" t="t" r="r" b="b"/>
              <a:pathLst>
                <a:path w="443572" h="812800">
                  <a:moveTo>
                    <a:pt x="221786" y="0"/>
                  </a:moveTo>
                  <a:lnTo>
                    <a:pt x="443572" y="406400"/>
                  </a:lnTo>
                  <a:lnTo>
                    <a:pt x="221786" y="812800"/>
                  </a:lnTo>
                  <a:lnTo>
                    <a:pt x="0" y="406400"/>
                  </a:lnTo>
                  <a:lnTo>
                    <a:pt x="221786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39" y="101600"/>
              <a:ext cx="291094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115346" y="8344950"/>
            <a:ext cx="9357239" cy="1083328"/>
            <a:chOff x="0" y="0"/>
            <a:chExt cx="2464458" cy="28532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64458" cy="285321"/>
            </a:xfrm>
            <a:custGeom>
              <a:avLst/>
              <a:gdLst/>
              <a:ahLst/>
              <a:cxnLst/>
              <a:rect l="l" t="t" r="r" b="b"/>
              <a:pathLst>
                <a:path w="2464458" h="285321">
                  <a:moveTo>
                    <a:pt x="0" y="0"/>
                  </a:moveTo>
                  <a:lnTo>
                    <a:pt x="2464458" y="0"/>
                  </a:lnTo>
                  <a:lnTo>
                    <a:pt x="2464458" y="285321"/>
                  </a:lnTo>
                  <a:lnTo>
                    <a:pt x="0" y="285321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464458" cy="3234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708545" y="7334250"/>
            <a:ext cx="1684188" cy="3086100"/>
            <a:chOff x="0" y="0"/>
            <a:chExt cx="443572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3572" cy="812800"/>
            </a:xfrm>
            <a:custGeom>
              <a:avLst/>
              <a:gdLst/>
              <a:ahLst/>
              <a:cxnLst/>
              <a:rect l="l" t="t" r="r" b="b"/>
              <a:pathLst>
                <a:path w="443572" h="812800">
                  <a:moveTo>
                    <a:pt x="221786" y="0"/>
                  </a:moveTo>
                  <a:lnTo>
                    <a:pt x="443572" y="406400"/>
                  </a:lnTo>
                  <a:lnTo>
                    <a:pt x="221786" y="812800"/>
                  </a:lnTo>
                  <a:lnTo>
                    <a:pt x="0" y="406400"/>
                  </a:lnTo>
                  <a:lnTo>
                    <a:pt x="221786" y="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39" y="101600"/>
              <a:ext cx="291094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897045" y="396804"/>
            <a:ext cx="689694" cy="1263793"/>
            <a:chOff x="0" y="0"/>
            <a:chExt cx="443572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43572" cy="812800"/>
            </a:xfrm>
            <a:custGeom>
              <a:avLst/>
              <a:gdLst/>
              <a:ahLst/>
              <a:cxnLst/>
              <a:rect l="l" t="t" r="r" b="b"/>
              <a:pathLst>
                <a:path w="443572" h="812800">
                  <a:moveTo>
                    <a:pt x="221786" y="0"/>
                  </a:moveTo>
                  <a:lnTo>
                    <a:pt x="443572" y="406400"/>
                  </a:lnTo>
                  <a:lnTo>
                    <a:pt x="221786" y="812800"/>
                  </a:lnTo>
                  <a:lnTo>
                    <a:pt x="0" y="406400"/>
                  </a:lnTo>
                  <a:lnTo>
                    <a:pt x="221786" y="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39" y="101600"/>
              <a:ext cx="291094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454306" y="9655104"/>
            <a:ext cx="689694" cy="1263793"/>
            <a:chOff x="0" y="0"/>
            <a:chExt cx="443572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43572" cy="812800"/>
            </a:xfrm>
            <a:custGeom>
              <a:avLst/>
              <a:gdLst/>
              <a:ahLst/>
              <a:cxnLst/>
              <a:rect l="l" t="t" r="r" b="b"/>
              <a:pathLst>
                <a:path w="443572" h="812800">
                  <a:moveTo>
                    <a:pt x="221786" y="0"/>
                  </a:moveTo>
                  <a:lnTo>
                    <a:pt x="443572" y="406400"/>
                  </a:lnTo>
                  <a:lnTo>
                    <a:pt x="221786" y="812800"/>
                  </a:lnTo>
                  <a:lnTo>
                    <a:pt x="0" y="406400"/>
                  </a:lnTo>
                  <a:lnTo>
                    <a:pt x="221786" y="0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39" y="101600"/>
              <a:ext cx="291094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8799153" y="5902485"/>
            <a:ext cx="3498815" cy="166194"/>
          </a:xfrm>
          <a:custGeom>
            <a:avLst/>
            <a:gdLst/>
            <a:ahLst/>
            <a:cxnLst/>
            <a:rect l="l" t="t" r="r" b="b"/>
            <a:pathLst>
              <a:path w="3498815" h="166194">
                <a:moveTo>
                  <a:pt x="0" y="0"/>
                </a:moveTo>
                <a:lnTo>
                  <a:pt x="3498815" y="0"/>
                </a:lnTo>
                <a:lnTo>
                  <a:pt x="3498815" y="166193"/>
                </a:lnTo>
                <a:lnTo>
                  <a:pt x="0" y="1661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1038229" y="2704820"/>
            <a:ext cx="6163607" cy="309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50"/>
              </a:lnSpc>
            </a:pPr>
            <a:r>
              <a:rPr lang="en-US" sz="12337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Thank You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8615747"/>
            <a:ext cx="353457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www.ultracodeltd.com.ng</a:t>
            </a:r>
          </a:p>
        </p:txBody>
      </p:sp>
      <p:sp>
        <p:nvSpPr>
          <p:cNvPr id="34" name="Freeform 34"/>
          <p:cNvSpPr/>
          <p:nvPr/>
        </p:nvSpPr>
        <p:spPr>
          <a:xfrm rot="-3624392">
            <a:off x="9893447" y="7949438"/>
            <a:ext cx="2497905" cy="118651"/>
          </a:xfrm>
          <a:custGeom>
            <a:avLst/>
            <a:gdLst/>
            <a:ahLst/>
            <a:cxnLst/>
            <a:rect l="l" t="t" r="r" b="b"/>
            <a:pathLst>
              <a:path w="2497905" h="118651">
                <a:moveTo>
                  <a:pt x="0" y="0"/>
                </a:moveTo>
                <a:lnTo>
                  <a:pt x="2497906" y="0"/>
                </a:lnTo>
                <a:lnTo>
                  <a:pt x="2497906" y="118651"/>
                </a:lnTo>
                <a:lnTo>
                  <a:pt x="0" y="1186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 rot="-3624392">
            <a:off x="10410985" y="1901881"/>
            <a:ext cx="1595347" cy="75779"/>
          </a:xfrm>
          <a:custGeom>
            <a:avLst/>
            <a:gdLst/>
            <a:ahLst/>
            <a:cxnLst/>
            <a:rect l="l" t="t" r="r" b="b"/>
            <a:pathLst>
              <a:path w="1595347" h="75779">
                <a:moveTo>
                  <a:pt x="0" y="0"/>
                </a:moveTo>
                <a:lnTo>
                  <a:pt x="1595347" y="0"/>
                </a:lnTo>
                <a:lnTo>
                  <a:pt x="1595347" y="75779"/>
                </a:lnTo>
                <a:lnTo>
                  <a:pt x="0" y="75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 rot="-3650151">
            <a:off x="9273314" y="3326149"/>
            <a:ext cx="1815633" cy="86243"/>
          </a:xfrm>
          <a:custGeom>
            <a:avLst/>
            <a:gdLst/>
            <a:ahLst/>
            <a:cxnLst/>
            <a:rect l="l" t="t" r="r" b="b"/>
            <a:pathLst>
              <a:path w="1815633" h="86243">
                <a:moveTo>
                  <a:pt x="0" y="0"/>
                </a:moveTo>
                <a:lnTo>
                  <a:pt x="1815633" y="0"/>
                </a:lnTo>
                <a:lnTo>
                  <a:pt x="1815633" y="86243"/>
                </a:lnTo>
                <a:lnTo>
                  <a:pt x="0" y="86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 rot="-3650151">
            <a:off x="9060240" y="1329198"/>
            <a:ext cx="740488" cy="35173"/>
          </a:xfrm>
          <a:custGeom>
            <a:avLst/>
            <a:gdLst/>
            <a:ahLst/>
            <a:cxnLst/>
            <a:rect l="l" t="t" r="r" b="b"/>
            <a:pathLst>
              <a:path w="740488" h="35173">
                <a:moveTo>
                  <a:pt x="0" y="0"/>
                </a:moveTo>
                <a:lnTo>
                  <a:pt x="740488" y="0"/>
                </a:lnTo>
                <a:lnTo>
                  <a:pt x="740488" y="35173"/>
                </a:lnTo>
                <a:lnTo>
                  <a:pt x="0" y="35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1038229" y="5963903"/>
            <a:ext cx="5277127" cy="60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7"/>
              </a:lnSpc>
              <a:spcBef>
                <a:spcPct val="0"/>
              </a:spcBef>
            </a:pPr>
            <a:r>
              <a:rPr lang="en-US" sz="3362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For Your Attention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7EDF7C-E6D8-4BA9-64CF-1497072BBEB3}"/>
              </a:ext>
            </a:extLst>
          </p:cNvPr>
          <p:cNvSpPr txBox="1"/>
          <p:nvPr/>
        </p:nvSpPr>
        <p:spPr>
          <a:xfrm>
            <a:off x="16840200" y="9711035"/>
            <a:ext cx="1306285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28 of 28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275682"/>
            <a:ext cx="6629154" cy="1344739"/>
            <a:chOff x="0" y="0"/>
            <a:chExt cx="1745950" cy="3541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5950" cy="354170"/>
            </a:xfrm>
            <a:custGeom>
              <a:avLst/>
              <a:gdLst/>
              <a:ahLst/>
              <a:cxnLst/>
              <a:rect l="l" t="t" r="r" b="b"/>
              <a:pathLst>
                <a:path w="1745950" h="354170">
                  <a:moveTo>
                    <a:pt x="0" y="0"/>
                  </a:moveTo>
                  <a:lnTo>
                    <a:pt x="1745950" y="0"/>
                  </a:lnTo>
                  <a:lnTo>
                    <a:pt x="1745950" y="354170"/>
                  </a:lnTo>
                  <a:lnTo>
                    <a:pt x="0" y="35417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5950" cy="392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251363" y="4077482"/>
            <a:ext cx="1842225" cy="1842218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20011" b="-200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6557300"/>
            <a:ext cx="6629154" cy="1344739"/>
            <a:chOff x="0" y="0"/>
            <a:chExt cx="1745950" cy="3541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45950" cy="354170"/>
            </a:xfrm>
            <a:custGeom>
              <a:avLst/>
              <a:gdLst/>
              <a:ahLst/>
              <a:cxnLst/>
              <a:rect l="l" t="t" r="r" b="b"/>
              <a:pathLst>
                <a:path w="1745950" h="354170">
                  <a:moveTo>
                    <a:pt x="0" y="0"/>
                  </a:moveTo>
                  <a:lnTo>
                    <a:pt x="1745950" y="0"/>
                  </a:lnTo>
                  <a:lnTo>
                    <a:pt x="1745950" y="354170"/>
                  </a:lnTo>
                  <a:lnTo>
                    <a:pt x="0" y="35417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45950" cy="392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251363" y="6359100"/>
            <a:ext cx="1842225" cy="1842218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2645" b="-126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249366" y="1874032"/>
            <a:ext cx="11789268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Presentation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50763" y="4529036"/>
            <a:ext cx="4611469" cy="421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2"/>
              </a:lnSpc>
            </a:pPr>
            <a:r>
              <a:rPr lang="en-US" sz="2611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Amalai Rham MACHUNGA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50763" y="4970016"/>
            <a:ext cx="5450837" cy="350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275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Analytics Engineer Intern, ULTRACODE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50763" y="6810654"/>
            <a:ext cx="3763047" cy="421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2"/>
              </a:lnSpc>
            </a:pPr>
            <a:r>
              <a:rPr lang="en-US" sz="2611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Oluwatoyin IBIYEMI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50763" y="7251634"/>
            <a:ext cx="5840943" cy="368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275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Manager and Head of Data, ULTRACODE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2ED604-04D0-E43B-A289-9FE26D781AC4}"/>
              </a:ext>
            </a:extLst>
          </p:cNvPr>
          <p:cNvSpPr txBox="1"/>
          <p:nvPr/>
        </p:nvSpPr>
        <p:spPr>
          <a:xfrm>
            <a:off x="17068800" y="9715500"/>
            <a:ext cx="10668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alibri"/>
              </a:rPr>
              <a:t>2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28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08105" y="-481138"/>
            <a:ext cx="12493993" cy="12493993"/>
          </a:xfrm>
          <a:custGeom>
            <a:avLst/>
            <a:gdLst/>
            <a:ahLst/>
            <a:cxnLst/>
            <a:rect l="l" t="t" r="r" b="b"/>
            <a:pathLst>
              <a:path w="12493993" h="12493993">
                <a:moveTo>
                  <a:pt x="0" y="0"/>
                </a:moveTo>
                <a:lnTo>
                  <a:pt x="12493993" y="0"/>
                </a:lnTo>
                <a:lnTo>
                  <a:pt x="12493993" y="12493994"/>
                </a:lnTo>
                <a:lnTo>
                  <a:pt x="0" y="12493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256982" y="0"/>
            <a:ext cx="7031018" cy="10287000"/>
            <a:chOff x="0" y="0"/>
            <a:chExt cx="511180" cy="7479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1180" cy="747902"/>
            </a:xfrm>
            <a:custGeom>
              <a:avLst/>
              <a:gdLst/>
              <a:ahLst/>
              <a:cxnLst/>
              <a:rect l="l" t="t" r="r" b="b"/>
              <a:pathLst>
                <a:path w="511180" h="747902">
                  <a:moveTo>
                    <a:pt x="255590" y="0"/>
                  </a:moveTo>
                  <a:cubicBezTo>
                    <a:pt x="114432" y="0"/>
                    <a:pt x="0" y="167423"/>
                    <a:pt x="0" y="373951"/>
                  </a:cubicBezTo>
                  <a:cubicBezTo>
                    <a:pt x="0" y="580478"/>
                    <a:pt x="114432" y="747902"/>
                    <a:pt x="255590" y="747902"/>
                  </a:cubicBezTo>
                  <a:cubicBezTo>
                    <a:pt x="396748" y="747902"/>
                    <a:pt x="511180" y="580478"/>
                    <a:pt x="511180" y="373951"/>
                  </a:cubicBezTo>
                  <a:cubicBezTo>
                    <a:pt x="511180" y="167423"/>
                    <a:pt x="396748" y="0"/>
                    <a:pt x="255590" y="0"/>
                  </a:cubicBez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7923" y="32016"/>
              <a:ext cx="415334" cy="645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256982" y="1945583"/>
            <a:ext cx="7031018" cy="7030990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06" r="-249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8575" y="8976573"/>
            <a:ext cx="4114800" cy="560713"/>
            <a:chOff x="0" y="0"/>
            <a:chExt cx="1083733" cy="1476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3733" cy="147677"/>
            </a:xfrm>
            <a:custGeom>
              <a:avLst/>
              <a:gdLst/>
              <a:ahLst/>
              <a:cxnLst/>
              <a:rect l="l" t="t" r="r" b="b"/>
              <a:pathLst>
                <a:path w="1083733" h="147677">
                  <a:moveTo>
                    <a:pt x="73839" y="0"/>
                  </a:moveTo>
                  <a:lnTo>
                    <a:pt x="1009895" y="0"/>
                  </a:lnTo>
                  <a:cubicBezTo>
                    <a:pt x="1029478" y="0"/>
                    <a:pt x="1048259" y="7779"/>
                    <a:pt x="1062106" y="21627"/>
                  </a:cubicBezTo>
                  <a:cubicBezTo>
                    <a:pt x="1075954" y="35474"/>
                    <a:pt x="1083733" y="54255"/>
                    <a:pt x="1083733" y="73839"/>
                  </a:cubicBezTo>
                  <a:lnTo>
                    <a:pt x="1083733" y="73839"/>
                  </a:lnTo>
                  <a:cubicBezTo>
                    <a:pt x="1083733" y="114619"/>
                    <a:pt x="1050675" y="147677"/>
                    <a:pt x="1009895" y="147677"/>
                  </a:cubicBezTo>
                  <a:lnTo>
                    <a:pt x="73839" y="147677"/>
                  </a:lnTo>
                  <a:cubicBezTo>
                    <a:pt x="33059" y="147677"/>
                    <a:pt x="0" y="114619"/>
                    <a:pt x="0" y="73839"/>
                  </a:cubicBezTo>
                  <a:lnTo>
                    <a:pt x="0" y="73839"/>
                  </a:lnTo>
                  <a:cubicBezTo>
                    <a:pt x="0" y="33059"/>
                    <a:pt x="33059" y="0"/>
                    <a:pt x="73839" y="0"/>
                  </a:cubicBez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83733" cy="185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17827" y="2818991"/>
            <a:ext cx="360057" cy="538297"/>
          </a:xfrm>
          <a:custGeom>
            <a:avLst/>
            <a:gdLst/>
            <a:ahLst/>
            <a:cxnLst/>
            <a:rect l="l" t="t" r="r" b="b"/>
            <a:pathLst>
              <a:path w="360057" h="538297">
                <a:moveTo>
                  <a:pt x="0" y="0"/>
                </a:moveTo>
                <a:lnTo>
                  <a:pt x="360057" y="0"/>
                </a:lnTo>
                <a:lnTo>
                  <a:pt x="360057" y="538297"/>
                </a:lnTo>
                <a:lnTo>
                  <a:pt x="0" y="538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877909" y="2564265"/>
            <a:ext cx="8603013" cy="553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3"/>
              </a:lnSpc>
            </a:pPr>
            <a:r>
              <a:rPr lang="en-US" sz="2529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IT outsourcing company.</a:t>
            </a:r>
          </a:p>
          <a:p>
            <a:pPr algn="l">
              <a:lnSpc>
                <a:spcPts val="6323"/>
              </a:lnSpc>
            </a:pPr>
            <a:r>
              <a:rPr lang="en-US" sz="2529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Founded in 2008 by Engr. Bashir Idris.</a:t>
            </a:r>
          </a:p>
          <a:p>
            <a:pPr algn="l">
              <a:lnSpc>
                <a:spcPts val="6323"/>
              </a:lnSpc>
            </a:pPr>
            <a:r>
              <a:rPr lang="en-US" sz="2529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Over 10 employees (Freelancers and Interns).</a:t>
            </a:r>
          </a:p>
          <a:p>
            <a:pPr algn="l">
              <a:lnSpc>
                <a:spcPts val="6323"/>
              </a:lnSpc>
            </a:pPr>
            <a:r>
              <a:rPr lang="en-US" sz="2529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Offices in Nigeria and United Kingdom.</a:t>
            </a:r>
          </a:p>
          <a:p>
            <a:pPr algn="l">
              <a:lnSpc>
                <a:spcPts val="6323"/>
              </a:lnSpc>
            </a:pPr>
            <a:r>
              <a:rPr lang="en-US" sz="2529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Completed over 100 Global Projects. </a:t>
            </a:r>
          </a:p>
          <a:p>
            <a:pPr algn="l">
              <a:lnSpc>
                <a:spcPts val="3870"/>
              </a:lnSpc>
            </a:pPr>
            <a:r>
              <a:rPr lang="en-US" sz="2529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Client Domains: Governmental, health, Banking, Insurance, ICT, Education, Oil and Gas, Tourism, e-commerce, Real Estate, SME, and Stock Broking.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7827" y="1259026"/>
            <a:ext cx="6049220" cy="9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4"/>
              </a:lnSpc>
            </a:pPr>
            <a:r>
              <a:rPr lang="en-US" sz="54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About Ultracode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17827" y="3624220"/>
            <a:ext cx="360057" cy="538297"/>
          </a:xfrm>
          <a:custGeom>
            <a:avLst/>
            <a:gdLst/>
            <a:ahLst/>
            <a:cxnLst/>
            <a:rect l="l" t="t" r="r" b="b"/>
            <a:pathLst>
              <a:path w="360057" h="538297">
                <a:moveTo>
                  <a:pt x="0" y="0"/>
                </a:moveTo>
                <a:lnTo>
                  <a:pt x="360057" y="0"/>
                </a:lnTo>
                <a:lnTo>
                  <a:pt x="360057" y="538297"/>
                </a:lnTo>
                <a:lnTo>
                  <a:pt x="0" y="538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17827" y="4429449"/>
            <a:ext cx="360057" cy="538297"/>
          </a:xfrm>
          <a:custGeom>
            <a:avLst/>
            <a:gdLst/>
            <a:ahLst/>
            <a:cxnLst/>
            <a:rect l="l" t="t" r="r" b="b"/>
            <a:pathLst>
              <a:path w="360057" h="538297">
                <a:moveTo>
                  <a:pt x="0" y="0"/>
                </a:moveTo>
                <a:lnTo>
                  <a:pt x="360057" y="0"/>
                </a:lnTo>
                <a:lnTo>
                  <a:pt x="360057" y="538297"/>
                </a:lnTo>
                <a:lnTo>
                  <a:pt x="0" y="538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317827" y="5227562"/>
            <a:ext cx="360057" cy="538297"/>
          </a:xfrm>
          <a:custGeom>
            <a:avLst/>
            <a:gdLst/>
            <a:ahLst/>
            <a:cxnLst/>
            <a:rect l="l" t="t" r="r" b="b"/>
            <a:pathLst>
              <a:path w="360057" h="538297">
                <a:moveTo>
                  <a:pt x="0" y="0"/>
                </a:moveTo>
                <a:lnTo>
                  <a:pt x="360057" y="0"/>
                </a:lnTo>
                <a:lnTo>
                  <a:pt x="360057" y="538297"/>
                </a:lnTo>
                <a:lnTo>
                  <a:pt x="0" y="538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317827" y="5951733"/>
            <a:ext cx="360057" cy="538297"/>
          </a:xfrm>
          <a:custGeom>
            <a:avLst/>
            <a:gdLst/>
            <a:ahLst/>
            <a:cxnLst/>
            <a:rect l="l" t="t" r="r" b="b"/>
            <a:pathLst>
              <a:path w="360057" h="538297">
                <a:moveTo>
                  <a:pt x="0" y="0"/>
                </a:moveTo>
                <a:lnTo>
                  <a:pt x="360057" y="0"/>
                </a:lnTo>
                <a:lnTo>
                  <a:pt x="360057" y="538297"/>
                </a:lnTo>
                <a:lnTo>
                  <a:pt x="0" y="538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317827" y="6690055"/>
            <a:ext cx="360057" cy="538297"/>
          </a:xfrm>
          <a:custGeom>
            <a:avLst/>
            <a:gdLst/>
            <a:ahLst/>
            <a:cxnLst/>
            <a:rect l="l" t="t" r="r" b="b"/>
            <a:pathLst>
              <a:path w="360057" h="538297">
                <a:moveTo>
                  <a:pt x="0" y="0"/>
                </a:moveTo>
                <a:lnTo>
                  <a:pt x="360057" y="0"/>
                </a:lnTo>
                <a:lnTo>
                  <a:pt x="360057" y="538297"/>
                </a:lnTo>
                <a:lnTo>
                  <a:pt x="0" y="5382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EEED87-B47C-AF76-47DF-E5F1D6F16494}"/>
              </a:ext>
            </a:extLst>
          </p:cNvPr>
          <p:cNvSpPr txBox="1"/>
          <p:nvPr/>
        </p:nvSpPr>
        <p:spPr>
          <a:xfrm>
            <a:off x="17071710" y="9723853"/>
            <a:ext cx="111426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alibri"/>
              </a:rPr>
              <a:t>3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28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09076" y="0"/>
            <a:ext cx="6978924" cy="10287000"/>
            <a:chOff x="0" y="0"/>
            <a:chExt cx="930523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7385" r="27385"/>
            <a:stretch>
              <a:fillRect/>
            </a:stretch>
          </p:blipFill>
          <p:spPr>
            <a:xfrm>
              <a:off x="0" y="0"/>
              <a:ext cx="9305232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4362393"/>
            <a:ext cx="8115300" cy="225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7"/>
              </a:lnSpc>
              <a:spcBef>
                <a:spcPct val="0"/>
              </a:spcBef>
            </a:pPr>
            <a:r>
              <a:rPr lang="en-US" sz="3198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Development of an end-to-end data E-Commerce analytics solution and to foster a data-driven decision-making culture within the company.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1244" y="2662105"/>
            <a:ext cx="7590212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Subject of Internship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28AB6-600D-1E77-9536-1EFC84682D18}"/>
              </a:ext>
            </a:extLst>
          </p:cNvPr>
          <p:cNvSpPr txBox="1"/>
          <p:nvPr/>
        </p:nvSpPr>
        <p:spPr>
          <a:xfrm>
            <a:off x="10134600" y="9715500"/>
            <a:ext cx="1066800" cy="46130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alibri"/>
              </a:rPr>
              <a:t>4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28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168966" y="2609951"/>
            <a:ext cx="13950069" cy="5067098"/>
          </a:xfrm>
          <a:custGeom>
            <a:avLst/>
            <a:gdLst/>
            <a:ahLst/>
            <a:cxnLst/>
            <a:rect l="l" t="t" r="r" b="b"/>
            <a:pathLst>
              <a:path w="13950069" h="5067098">
                <a:moveTo>
                  <a:pt x="0" y="0"/>
                </a:moveTo>
                <a:lnTo>
                  <a:pt x="13950068" y="0"/>
                </a:lnTo>
                <a:lnTo>
                  <a:pt x="13950068" y="5067098"/>
                </a:lnTo>
                <a:lnTo>
                  <a:pt x="0" y="5067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0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485545" y="857250"/>
            <a:ext cx="7804753" cy="107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1"/>
              </a:lnSpc>
              <a:spcBef>
                <a:spcPct val="0"/>
              </a:spcBef>
            </a:pPr>
            <a:r>
              <a:rPr lang="en-US" sz="5965">
                <a:solidFill>
                  <a:srgbClr val="1F2629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Tool’s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C69391-4415-8657-D596-2EABFD8473CF}"/>
              </a:ext>
            </a:extLst>
          </p:cNvPr>
          <p:cNvSpPr txBox="1"/>
          <p:nvPr/>
        </p:nvSpPr>
        <p:spPr>
          <a:xfrm>
            <a:off x="17145000" y="9773308"/>
            <a:ext cx="1066800" cy="4654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of 28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3034" y="3362010"/>
            <a:ext cx="963658" cy="1121347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328645"/>
            <a:ext cx="963658" cy="1121347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32579" y="4365311"/>
            <a:ext cx="963658" cy="1121347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22347" y="2578818"/>
            <a:ext cx="4976931" cy="611000"/>
            <a:chOff x="0" y="0"/>
            <a:chExt cx="2496686" cy="3065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6686" cy="306509"/>
            </a:xfrm>
            <a:custGeom>
              <a:avLst/>
              <a:gdLst/>
              <a:ahLst/>
              <a:cxnLst/>
              <a:rect l="l" t="t" r="r" b="b"/>
              <a:pathLst>
                <a:path w="2496686" h="306509">
                  <a:moveTo>
                    <a:pt x="0" y="0"/>
                  </a:moveTo>
                  <a:lnTo>
                    <a:pt x="2496686" y="0"/>
                  </a:lnTo>
                  <a:lnTo>
                    <a:pt x="2496686" y="306509"/>
                  </a:lnTo>
                  <a:lnTo>
                    <a:pt x="0" y="30650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496686" cy="344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549065" y="3612183"/>
            <a:ext cx="4976931" cy="611000"/>
            <a:chOff x="0" y="0"/>
            <a:chExt cx="2496686" cy="3065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6686" cy="306509"/>
            </a:xfrm>
            <a:custGeom>
              <a:avLst/>
              <a:gdLst/>
              <a:ahLst/>
              <a:cxnLst/>
              <a:rect l="l" t="t" r="r" b="b"/>
              <a:pathLst>
                <a:path w="2496686" h="306509">
                  <a:moveTo>
                    <a:pt x="0" y="0"/>
                  </a:moveTo>
                  <a:lnTo>
                    <a:pt x="2496686" y="0"/>
                  </a:lnTo>
                  <a:lnTo>
                    <a:pt x="2496686" y="306509"/>
                  </a:lnTo>
                  <a:lnTo>
                    <a:pt x="0" y="30650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496686" cy="344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161232" y="4615484"/>
            <a:ext cx="4976931" cy="611000"/>
            <a:chOff x="0" y="0"/>
            <a:chExt cx="2496686" cy="3065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6686" cy="306509"/>
            </a:xfrm>
            <a:custGeom>
              <a:avLst/>
              <a:gdLst/>
              <a:ahLst/>
              <a:cxnLst/>
              <a:rect l="l" t="t" r="r" b="b"/>
              <a:pathLst>
                <a:path w="2496686" h="306509">
                  <a:moveTo>
                    <a:pt x="0" y="0"/>
                  </a:moveTo>
                  <a:lnTo>
                    <a:pt x="2496686" y="0"/>
                  </a:lnTo>
                  <a:lnTo>
                    <a:pt x="2496686" y="306509"/>
                  </a:lnTo>
                  <a:lnTo>
                    <a:pt x="0" y="30650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496686" cy="344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889277" y="2578818"/>
            <a:ext cx="307259" cy="611000"/>
            <a:chOff x="0" y="0"/>
            <a:chExt cx="154137" cy="30650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4137" cy="306509"/>
            </a:xfrm>
            <a:custGeom>
              <a:avLst/>
              <a:gdLst/>
              <a:ahLst/>
              <a:cxnLst/>
              <a:rect l="l" t="t" r="r" b="b"/>
              <a:pathLst>
                <a:path w="154137" h="306509">
                  <a:moveTo>
                    <a:pt x="0" y="0"/>
                  </a:moveTo>
                  <a:lnTo>
                    <a:pt x="154137" y="0"/>
                  </a:lnTo>
                  <a:lnTo>
                    <a:pt x="154137" y="306509"/>
                  </a:lnTo>
                  <a:lnTo>
                    <a:pt x="0" y="306509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54137" cy="344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515995" y="3612183"/>
            <a:ext cx="307259" cy="611000"/>
            <a:chOff x="0" y="0"/>
            <a:chExt cx="154137" cy="3065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4137" cy="306509"/>
            </a:xfrm>
            <a:custGeom>
              <a:avLst/>
              <a:gdLst/>
              <a:ahLst/>
              <a:cxnLst/>
              <a:rect l="l" t="t" r="r" b="b"/>
              <a:pathLst>
                <a:path w="154137" h="306509">
                  <a:moveTo>
                    <a:pt x="0" y="0"/>
                  </a:moveTo>
                  <a:lnTo>
                    <a:pt x="154137" y="0"/>
                  </a:lnTo>
                  <a:lnTo>
                    <a:pt x="154137" y="306509"/>
                  </a:lnTo>
                  <a:lnTo>
                    <a:pt x="0" y="306509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54137" cy="344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123161" y="4615484"/>
            <a:ext cx="307259" cy="611000"/>
            <a:chOff x="0" y="0"/>
            <a:chExt cx="154137" cy="30650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4137" cy="306509"/>
            </a:xfrm>
            <a:custGeom>
              <a:avLst/>
              <a:gdLst/>
              <a:ahLst/>
              <a:cxnLst/>
              <a:rect l="l" t="t" r="r" b="b"/>
              <a:pathLst>
                <a:path w="154137" h="306509">
                  <a:moveTo>
                    <a:pt x="0" y="0"/>
                  </a:moveTo>
                  <a:lnTo>
                    <a:pt x="154137" y="0"/>
                  </a:lnTo>
                  <a:lnTo>
                    <a:pt x="154137" y="306509"/>
                  </a:lnTo>
                  <a:lnTo>
                    <a:pt x="0" y="306509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54137" cy="344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269225" y="2648015"/>
            <a:ext cx="482607" cy="482607"/>
          </a:xfrm>
          <a:custGeom>
            <a:avLst/>
            <a:gdLst/>
            <a:ahLst/>
            <a:cxnLst/>
            <a:rect l="l" t="t" r="r" b="b"/>
            <a:pathLst>
              <a:path w="482607" h="482607">
                <a:moveTo>
                  <a:pt x="0" y="0"/>
                </a:moveTo>
                <a:lnTo>
                  <a:pt x="482608" y="0"/>
                </a:lnTo>
                <a:lnTo>
                  <a:pt x="482608" y="482607"/>
                </a:lnTo>
                <a:lnTo>
                  <a:pt x="0" y="482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868893" y="3686714"/>
            <a:ext cx="471939" cy="471939"/>
          </a:xfrm>
          <a:custGeom>
            <a:avLst/>
            <a:gdLst/>
            <a:ahLst/>
            <a:cxnLst/>
            <a:rect l="l" t="t" r="r" b="b"/>
            <a:pathLst>
              <a:path w="471939" h="471939">
                <a:moveTo>
                  <a:pt x="0" y="0"/>
                </a:moveTo>
                <a:lnTo>
                  <a:pt x="471939" y="0"/>
                </a:lnTo>
                <a:lnTo>
                  <a:pt x="471939" y="471939"/>
                </a:lnTo>
                <a:lnTo>
                  <a:pt x="0" y="471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2453730" y="4621098"/>
            <a:ext cx="521356" cy="609773"/>
          </a:xfrm>
          <a:custGeom>
            <a:avLst/>
            <a:gdLst/>
            <a:ahLst/>
            <a:cxnLst/>
            <a:rect l="l" t="t" r="r" b="b"/>
            <a:pathLst>
              <a:path w="521356" h="609773">
                <a:moveTo>
                  <a:pt x="0" y="0"/>
                </a:moveTo>
                <a:lnTo>
                  <a:pt x="521356" y="0"/>
                </a:lnTo>
                <a:lnTo>
                  <a:pt x="521356" y="609773"/>
                </a:lnTo>
                <a:lnTo>
                  <a:pt x="0" y="609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2" name="Group 32"/>
          <p:cNvGrpSpPr/>
          <p:nvPr/>
        </p:nvGrpSpPr>
        <p:grpSpPr>
          <a:xfrm>
            <a:off x="3458344" y="6413454"/>
            <a:ext cx="963658" cy="1121347"/>
            <a:chOff x="0" y="0"/>
            <a:chExt cx="6985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864010" y="5380089"/>
            <a:ext cx="963658" cy="1121347"/>
            <a:chOff x="0" y="0"/>
            <a:chExt cx="6985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4067889" y="7416755"/>
            <a:ext cx="963658" cy="1121347"/>
            <a:chOff x="0" y="0"/>
            <a:chExt cx="6985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3757657" y="5630262"/>
            <a:ext cx="4976931" cy="611000"/>
            <a:chOff x="0" y="0"/>
            <a:chExt cx="2496686" cy="30650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496686" cy="306509"/>
            </a:xfrm>
            <a:custGeom>
              <a:avLst/>
              <a:gdLst/>
              <a:ahLst/>
              <a:cxnLst/>
              <a:rect l="l" t="t" r="r" b="b"/>
              <a:pathLst>
                <a:path w="2496686" h="306509">
                  <a:moveTo>
                    <a:pt x="0" y="0"/>
                  </a:moveTo>
                  <a:lnTo>
                    <a:pt x="2496686" y="0"/>
                  </a:lnTo>
                  <a:lnTo>
                    <a:pt x="2496686" y="306509"/>
                  </a:lnTo>
                  <a:lnTo>
                    <a:pt x="0" y="30650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2496686" cy="344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4384375" y="6663627"/>
            <a:ext cx="4976931" cy="611000"/>
            <a:chOff x="0" y="0"/>
            <a:chExt cx="2496686" cy="30650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496686" cy="306509"/>
            </a:xfrm>
            <a:custGeom>
              <a:avLst/>
              <a:gdLst/>
              <a:ahLst/>
              <a:cxnLst/>
              <a:rect l="l" t="t" r="r" b="b"/>
              <a:pathLst>
                <a:path w="2496686" h="306509">
                  <a:moveTo>
                    <a:pt x="0" y="0"/>
                  </a:moveTo>
                  <a:lnTo>
                    <a:pt x="2496686" y="0"/>
                  </a:lnTo>
                  <a:lnTo>
                    <a:pt x="2496686" y="306509"/>
                  </a:lnTo>
                  <a:lnTo>
                    <a:pt x="0" y="30650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2496686" cy="344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895968" y="7666928"/>
            <a:ext cx="4976931" cy="611000"/>
            <a:chOff x="0" y="0"/>
            <a:chExt cx="2496686" cy="30650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2496686" cy="306509"/>
            </a:xfrm>
            <a:custGeom>
              <a:avLst/>
              <a:gdLst/>
              <a:ahLst/>
              <a:cxnLst/>
              <a:rect l="l" t="t" r="r" b="b"/>
              <a:pathLst>
                <a:path w="2496686" h="306509">
                  <a:moveTo>
                    <a:pt x="0" y="0"/>
                  </a:moveTo>
                  <a:lnTo>
                    <a:pt x="2496686" y="0"/>
                  </a:lnTo>
                  <a:lnTo>
                    <a:pt x="2496686" y="306509"/>
                  </a:lnTo>
                  <a:lnTo>
                    <a:pt x="0" y="306509"/>
                  </a:lnTo>
                  <a:close/>
                </a:path>
              </a:pathLst>
            </a:custGeom>
            <a:solidFill>
              <a:srgbClr val="BF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2496686" cy="344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8724587" y="5630262"/>
            <a:ext cx="307259" cy="611000"/>
            <a:chOff x="0" y="0"/>
            <a:chExt cx="154137" cy="30650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54137" cy="306509"/>
            </a:xfrm>
            <a:custGeom>
              <a:avLst/>
              <a:gdLst/>
              <a:ahLst/>
              <a:cxnLst/>
              <a:rect l="l" t="t" r="r" b="b"/>
              <a:pathLst>
                <a:path w="154137" h="306509">
                  <a:moveTo>
                    <a:pt x="0" y="0"/>
                  </a:moveTo>
                  <a:lnTo>
                    <a:pt x="154137" y="0"/>
                  </a:lnTo>
                  <a:lnTo>
                    <a:pt x="154137" y="306509"/>
                  </a:lnTo>
                  <a:lnTo>
                    <a:pt x="0" y="306509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154137" cy="344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9351305" y="6663627"/>
            <a:ext cx="307259" cy="611000"/>
            <a:chOff x="0" y="0"/>
            <a:chExt cx="154137" cy="306509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54137" cy="306509"/>
            </a:xfrm>
            <a:custGeom>
              <a:avLst/>
              <a:gdLst/>
              <a:ahLst/>
              <a:cxnLst/>
              <a:rect l="l" t="t" r="r" b="b"/>
              <a:pathLst>
                <a:path w="154137" h="306509">
                  <a:moveTo>
                    <a:pt x="0" y="0"/>
                  </a:moveTo>
                  <a:lnTo>
                    <a:pt x="154137" y="0"/>
                  </a:lnTo>
                  <a:lnTo>
                    <a:pt x="154137" y="306509"/>
                  </a:lnTo>
                  <a:lnTo>
                    <a:pt x="0" y="306509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154137" cy="344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9872899" y="7666928"/>
            <a:ext cx="307259" cy="611000"/>
            <a:chOff x="0" y="0"/>
            <a:chExt cx="154137" cy="306509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54137" cy="306509"/>
            </a:xfrm>
            <a:custGeom>
              <a:avLst/>
              <a:gdLst/>
              <a:ahLst/>
              <a:cxnLst/>
              <a:rect l="l" t="t" r="r" b="b"/>
              <a:pathLst>
                <a:path w="154137" h="306509">
                  <a:moveTo>
                    <a:pt x="0" y="0"/>
                  </a:moveTo>
                  <a:lnTo>
                    <a:pt x="154137" y="0"/>
                  </a:lnTo>
                  <a:lnTo>
                    <a:pt x="154137" y="306509"/>
                  </a:lnTo>
                  <a:lnTo>
                    <a:pt x="0" y="306509"/>
                  </a:lnTo>
                  <a:close/>
                </a:path>
              </a:pathLst>
            </a:custGeom>
            <a:solidFill>
              <a:srgbClr val="8B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154137" cy="344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9" name="Freeform 59"/>
          <p:cNvSpPr/>
          <p:nvPr/>
        </p:nvSpPr>
        <p:spPr>
          <a:xfrm>
            <a:off x="3104535" y="5699459"/>
            <a:ext cx="482607" cy="482607"/>
          </a:xfrm>
          <a:custGeom>
            <a:avLst/>
            <a:gdLst/>
            <a:ahLst/>
            <a:cxnLst/>
            <a:rect l="l" t="t" r="r" b="b"/>
            <a:pathLst>
              <a:path w="482607" h="482607">
                <a:moveTo>
                  <a:pt x="0" y="0"/>
                </a:moveTo>
                <a:lnTo>
                  <a:pt x="482608" y="0"/>
                </a:lnTo>
                <a:lnTo>
                  <a:pt x="482608" y="482607"/>
                </a:lnTo>
                <a:lnTo>
                  <a:pt x="0" y="4826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Freeform 60"/>
          <p:cNvSpPr/>
          <p:nvPr/>
        </p:nvSpPr>
        <p:spPr>
          <a:xfrm>
            <a:off x="3704203" y="6738158"/>
            <a:ext cx="471939" cy="471939"/>
          </a:xfrm>
          <a:custGeom>
            <a:avLst/>
            <a:gdLst/>
            <a:ahLst/>
            <a:cxnLst/>
            <a:rect l="l" t="t" r="r" b="b"/>
            <a:pathLst>
              <a:path w="471939" h="471939">
                <a:moveTo>
                  <a:pt x="0" y="0"/>
                </a:moveTo>
                <a:lnTo>
                  <a:pt x="471939" y="0"/>
                </a:lnTo>
                <a:lnTo>
                  <a:pt x="471939" y="471939"/>
                </a:lnTo>
                <a:lnTo>
                  <a:pt x="0" y="471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1" name="Freeform 61"/>
          <p:cNvSpPr/>
          <p:nvPr/>
        </p:nvSpPr>
        <p:spPr>
          <a:xfrm>
            <a:off x="4289040" y="7672542"/>
            <a:ext cx="521356" cy="609773"/>
          </a:xfrm>
          <a:custGeom>
            <a:avLst/>
            <a:gdLst/>
            <a:ahLst/>
            <a:cxnLst/>
            <a:rect l="l" t="t" r="r" b="b"/>
            <a:pathLst>
              <a:path w="521356" h="609773">
                <a:moveTo>
                  <a:pt x="0" y="0"/>
                </a:moveTo>
                <a:lnTo>
                  <a:pt x="521356" y="0"/>
                </a:lnTo>
                <a:lnTo>
                  <a:pt x="521356" y="609773"/>
                </a:lnTo>
                <a:lnTo>
                  <a:pt x="0" y="6097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2" name="Freeform 62"/>
          <p:cNvSpPr/>
          <p:nvPr/>
        </p:nvSpPr>
        <p:spPr>
          <a:xfrm>
            <a:off x="11380308" y="0"/>
            <a:ext cx="6938391" cy="10287000"/>
          </a:xfrm>
          <a:custGeom>
            <a:avLst/>
            <a:gdLst/>
            <a:ahLst/>
            <a:cxnLst/>
            <a:rect l="l" t="t" r="r" b="b"/>
            <a:pathLst>
              <a:path w="6938391" h="10287000">
                <a:moveTo>
                  <a:pt x="0" y="0"/>
                </a:moveTo>
                <a:lnTo>
                  <a:pt x="6938391" y="0"/>
                </a:lnTo>
                <a:lnTo>
                  <a:pt x="693839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249" r="-119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3" name="TextBox 63"/>
          <p:cNvSpPr txBox="1"/>
          <p:nvPr/>
        </p:nvSpPr>
        <p:spPr>
          <a:xfrm>
            <a:off x="858901" y="534770"/>
            <a:ext cx="9613924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Why Microsoft Fabric?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2014955" y="2717338"/>
            <a:ext cx="4172602" cy="260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5"/>
              </a:lnSpc>
              <a:spcBef>
                <a:spcPct val="0"/>
              </a:spcBef>
            </a:pPr>
            <a:r>
              <a:rPr lang="en-US" sz="147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Collaborative Platform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2669214" y="3750540"/>
            <a:ext cx="4102614" cy="260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5"/>
              </a:lnSpc>
              <a:spcBef>
                <a:spcPct val="0"/>
              </a:spcBef>
            </a:pPr>
            <a:r>
              <a:rPr lang="en-US" sz="147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Security and Governance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3262246" y="4723973"/>
            <a:ext cx="4581315" cy="260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5"/>
              </a:lnSpc>
              <a:spcBef>
                <a:spcPct val="0"/>
              </a:spcBef>
            </a:pPr>
            <a:r>
              <a:rPr lang="en-US" sz="147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Cost Efficiency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3837193" y="5757338"/>
            <a:ext cx="3832431" cy="260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5"/>
              </a:lnSpc>
              <a:spcBef>
                <a:spcPct val="0"/>
              </a:spcBef>
            </a:pPr>
            <a:r>
              <a:rPr lang="en-US" sz="147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End-to-End Data Analytics capabilities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4422002" y="6779386"/>
            <a:ext cx="5579092" cy="260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5"/>
              </a:lnSpc>
              <a:spcBef>
                <a:spcPct val="0"/>
              </a:spcBef>
            </a:pPr>
            <a:r>
              <a:rPr lang="en-US" sz="147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Technical capabilities and Knowledge 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037531" y="7778856"/>
            <a:ext cx="2488466" cy="260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5"/>
              </a:lnSpc>
              <a:spcBef>
                <a:spcPct val="0"/>
              </a:spcBef>
            </a:pPr>
            <a:r>
              <a:rPr lang="en-US" sz="14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Scalability and Flexibility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52B0E9F-044F-1A42-5BD5-FF3110C2C866}"/>
              </a:ext>
            </a:extLst>
          </p:cNvPr>
          <p:cNvSpPr txBox="1"/>
          <p:nvPr/>
        </p:nvSpPr>
        <p:spPr>
          <a:xfrm>
            <a:off x="17068800" y="9715500"/>
            <a:ext cx="1135743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alibri"/>
              </a:rPr>
              <a:t>6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28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24895" y="2290846"/>
            <a:ext cx="12638210" cy="7171558"/>
          </a:xfrm>
          <a:custGeom>
            <a:avLst/>
            <a:gdLst/>
            <a:ahLst/>
            <a:cxnLst/>
            <a:rect l="l" t="t" r="r" b="b"/>
            <a:pathLst>
              <a:path w="12638210" h="7171558">
                <a:moveTo>
                  <a:pt x="0" y="0"/>
                </a:moveTo>
                <a:lnTo>
                  <a:pt x="12638210" y="0"/>
                </a:lnTo>
                <a:lnTo>
                  <a:pt x="12638210" y="7171558"/>
                </a:lnTo>
                <a:lnTo>
                  <a:pt x="0" y="7171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295442" y="876300"/>
            <a:ext cx="12089284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Technical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78B68-0401-492D-498F-D6CDDEB5616D}"/>
              </a:ext>
            </a:extLst>
          </p:cNvPr>
          <p:cNvSpPr txBox="1"/>
          <p:nvPr/>
        </p:nvSpPr>
        <p:spPr>
          <a:xfrm>
            <a:off x="17068800" y="9715500"/>
            <a:ext cx="1066800" cy="4576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alibri"/>
              </a:rPr>
              <a:t>7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28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36655" y="2519294"/>
            <a:ext cx="14239395" cy="5936987"/>
          </a:xfrm>
          <a:custGeom>
            <a:avLst/>
            <a:gdLst/>
            <a:ahLst/>
            <a:cxnLst/>
            <a:rect l="l" t="t" r="r" b="b"/>
            <a:pathLst>
              <a:path w="14239395" h="5936987">
                <a:moveTo>
                  <a:pt x="0" y="0"/>
                </a:moveTo>
                <a:lnTo>
                  <a:pt x="14239394" y="0"/>
                </a:lnTo>
                <a:lnTo>
                  <a:pt x="14239394" y="5936987"/>
                </a:lnTo>
                <a:lnTo>
                  <a:pt x="0" y="593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341" b="-27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584641" y="876300"/>
            <a:ext cx="11118717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Project Workspace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A2EB3-A48F-8AC3-6C0F-E16D305E955C}"/>
              </a:ext>
            </a:extLst>
          </p:cNvPr>
          <p:cNvSpPr txBox="1"/>
          <p:nvPr/>
        </p:nvSpPr>
        <p:spPr>
          <a:xfrm>
            <a:off x="16992600" y="9715082"/>
            <a:ext cx="1066800" cy="4576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 of 28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403</Words>
  <Application>Microsoft Office PowerPoint</Application>
  <PresentationFormat>Custom</PresentationFormat>
  <Paragraphs>101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Poppins Bold</vt:lpstr>
      <vt:lpstr>Poppins Ultra-Bold</vt:lpstr>
      <vt:lpstr>Poppins</vt:lpstr>
      <vt:lpstr>Poppins Medium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Amalai Rham MACHUNGA - Presentation slides (Updated)</dc:title>
  <cp:lastModifiedBy>Amalai Machunga</cp:lastModifiedBy>
  <cp:revision>3</cp:revision>
  <dcterms:created xsi:type="dcterms:W3CDTF">2006-08-16T00:00:00Z</dcterms:created>
  <dcterms:modified xsi:type="dcterms:W3CDTF">2024-07-22T21:28:10Z</dcterms:modified>
  <dc:identifier>DAGJrqzaobU</dc:identifier>
</cp:coreProperties>
</file>